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80" r:id="rId2"/>
    <p:sldMasterId id="2147483690" r:id="rId3"/>
    <p:sldMasterId id="2147483698" r:id="rId4"/>
  </p:sldMasterIdLst>
  <p:notesMasterIdLst>
    <p:notesMasterId r:id="rId24"/>
  </p:notesMasterIdLst>
  <p:sldIdLst>
    <p:sldId id="256" r:id="rId5"/>
    <p:sldId id="257" r:id="rId6"/>
    <p:sldId id="258" r:id="rId7"/>
    <p:sldId id="291" r:id="rId8"/>
    <p:sldId id="290" r:id="rId9"/>
    <p:sldId id="265" r:id="rId10"/>
    <p:sldId id="267" r:id="rId11"/>
    <p:sldId id="282" r:id="rId12"/>
    <p:sldId id="293" r:id="rId13"/>
    <p:sldId id="283" r:id="rId14"/>
    <p:sldId id="294" r:id="rId15"/>
    <p:sldId id="295" r:id="rId16"/>
    <p:sldId id="296" r:id="rId17"/>
    <p:sldId id="297" r:id="rId18"/>
    <p:sldId id="298" r:id="rId19"/>
    <p:sldId id="284" r:id="rId20"/>
    <p:sldId id="279" r:id="rId21"/>
    <p:sldId id="299" r:id="rId22"/>
    <p:sldId id="262" r:id="rId23"/>
  </p:sldIdLst>
  <p:sldSz cx="12192000" cy="6858000"/>
  <p:notesSz cx="7559675" cy="10691813"/>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E0DCC4-4F2B-406B-BC92-38243C7E446D}" v="66" dt="2024-11-03T15:31:32.5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p:cViewPr varScale="1">
        <p:scale>
          <a:sx n="124" d="100"/>
          <a:sy n="124" d="100"/>
        </p:scale>
        <p:origin x="64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8D4F026C-4CC3-4E28-8165-4F2A8A60B207}" type="datetimeFigureOut">
              <a:t>03/11/2024</a:t>
            </a:fld>
            <a:endParaRPr lang="nl-NL"/>
          </a:p>
        </p:txBody>
      </p:sp>
      <p:sp>
        <p:nvSpPr>
          <p:cNvPr id="4" name="Tijdelijke aanduiding voor dia-afbeelding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5E19BFD2-5928-4E7A-A204-998E4F119FE8}" type="slidenum">
              <a:t>‹#›</a:t>
            </a:fld>
            <a:endParaRPr lang="nl-NL"/>
          </a:p>
        </p:txBody>
      </p:sp>
    </p:spTree>
    <p:extLst>
      <p:ext uri="{BB962C8B-B14F-4D97-AF65-F5344CB8AC3E}">
        <p14:creationId xmlns:p14="http://schemas.microsoft.com/office/powerpoint/2010/main" val="2625773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opentelemetry.io/docs/collector/"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pentelemetry.io/docs/concepts/instrumenting/"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opentelemetry.io/docs/instrumentation/"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p:txBody>
      </p:sp>
    </p:spTree>
    <p:extLst>
      <p:ext uri="{BB962C8B-B14F-4D97-AF65-F5344CB8AC3E}">
        <p14:creationId xmlns:p14="http://schemas.microsoft.com/office/powerpoint/2010/main" val="4042080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hlinkClick r:id="rId3"/>
              </a:rPr>
              <a:t>Collector | OpenTelemetry</a:t>
            </a: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The configuration is done in the </a:t>
            </a:r>
            <a:r>
              <a:rPr lang="en-GB" dirty="0" err="1"/>
              <a:t>OpenTelemetry</a:t>
            </a:r>
            <a:r>
              <a:rPr lang="en-GB" dirty="0"/>
              <a:t> Collector config YAML file</a:t>
            </a:r>
          </a:p>
        </p:txBody>
      </p:sp>
    </p:spTree>
    <p:extLst>
      <p:ext uri="{BB962C8B-B14F-4D97-AF65-F5344CB8AC3E}">
        <p14:creationId xmlns:p14="http://schemas.microsoft.com/office/powerpoint/2010/main" val="3558179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b="0" i="0" u="none" strike="noStrike" cap="none" dirty="0">
                <a:solidFill>
                  <a:srgbClr val="000000"/>
                </a:solidFill>
                <a:effectLst/>
                <a:latin typeface="Arial"/>
                <a:ea typeface="Arial"/>
                <a:cs typeface="Arial"/>
                <a:sym typeface="Arial"/>
              </a:rPr>
              <a:t>The </a:t>
            </a:r>
            <a:r>
              <a:rPr lang="en-GB" sz="1100" b="0" i="0" u="none" strike="noStrike" cap="none" dirty="0" err="1">
                <a:solidFill>
                  <a:srgbClr val="000000"/>
                </a:solidFill>
                <a:effectLst/>
                <a:latin typeface="Arial"/>
                <a:ea typeface="Arial"/>
                <a:cs typeface="Arial"/>
                <a:sym typeface="Arial"/>
              </a:rPr>
              <a:t>OpenTelemetry</a:t>
            </a:r>
            <a:r>
              <a:rPr lang="en-GB" sz="1100" b="0" i="0" u="none" strike="noStrike" cap="none">
                <a:solidFill>
                  <a:srgbClr val="000000"/>
                </a:solidFill>
                <a:effectLst/>
                <a:latin typeface="Arial"/>
                <a:ea typeface="Arial"/>
                <a:cs typeface="Arial"/>
                <a:sym typeface="Arial"/>
              </a:rPr>
              <a:t> Protocol (OTLP) defines the</a:t>
            </a:r>
            <a:r>
              <a:rPr lang="en-GB" sz="1100" b="1" i="0" u="none" strike="noStrike" cap="none">
                <a:solidFill>
                  <a:srgbClr val="000000"/>
                </a:solidFill>
                <a:effectLst/>
                <a:latin typeface="Arial"/>
                <a:ea typeface="Arial"/>
                <a:cs typeface="Arial"/>
                <a:sym typeface="Arial"/>
              </a:rPr>
              <a:t> encoding, transport, and delivery mechanism of telemetry data between telemetry sources, intermediate processes such as collectors and telemetry backends</a:t>
            </a:r>
            <a:endParaRPr/>
          </a:p>
        </p:txBody>
      </p:sp>
    </p:spTree>
    <p:extLst>
      <p:ext uri="{BB962C8B-B14F-4D97-AF65-F5344CB8AC3E}">
        <p14:creationId xmlns:p14="http://schemas.microsoft.com/office/powerpoint/2010/main" val="2426734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nl-NL" dirty="0" err="1"/>
              <a:t>To</a:t>
            </a:r>
            <a:r>
              <a:rPr lang="nl-NL" dirty="0"/>
              <a:t> </a:t>
            </a:r>
            <a:r>
              <a:rPr lang="nl-NL" dirty="0" err="1"/>
              <a:t>achieve</a:t>
            </a:r>
            <a:r>
              <a:rPr lang="nl-NL" dirty="0"/>
              <a:t> </a:t>
            </a:r>
            <a:r>
              <a:rPr lang="nl-NL" dirty="0" err="1"/>
              <a:t>the</a:t>
            </a:r>
            <a:r>
              <a:rPr lang="nl-NL" dirty="0"/>
              <a:t> goal of </a:t>
            </a:r>
            <a:r>
              <a:rPr lang="nl-NL" dirty="0" err="1"/>
              <a:t>being</a:t>
            </a:r>
            <a:r>
              <a:rPr lang="nl-NL" dirty="0"/>
              <a:t> </a:t>
            </a:r>
            <a:r>
              <a:rPr lang="nl-NL" dirty="0" err="1"/>
              <a:t>able</a:t>
            </a:r>
            <a:r>
              <a:rPr lang="nl-NL" dirty="0"/>
              <a:t> </a:t>
            </a:r>
            <a:r>
              <a:rPr lang="nl-NL" dirty="0" err="1"/>
              <a:t>to</a:t>
            </a:r>
            <a:r>
              <a:rPr lang="nl-NL" dirty="0"/>
              <a:t> follow </a:t>
            </a:r>
            <a:r>
              <a:rPr lang="nl-NL" dirty="0" err="1"/>
              <a:t>an</a:t>
            </a:r>
            <a:r>
              <a:rPr lang="nl-NL" dirty="0"/>
              <a:t> </a:t>
            </a:r>
            <a:r>
              <a:rPr lang="nl-NL" dirty="0" err="1"/>
              <a:t>interaction</a:t>
            </a:r>
            <a:r>
              <a:rPr lang="nl-NL" dirty="0"/>
              <a:t>, we resort </a:t>
            </a:r>
            <a:r>
              <a:rPr lang="nl-NL" dirty="0" err="1"/>
              <a:t>to</a:t>
            </a:r>
            <a:r>
              <a:rPr lang="nl-NL" dirty="0"/>
              <a:t> </a:t>
            </a:r>
            <a:r>
              <a:rPr lang="nl-NL" dirty="0" err="1"/>
              <a:t>using</a:t>
            </a:r>
            <a:r>
              <a:rPr lang="nl-NL" dirty="0"/>
              <a:t> </a:t>
            </a:r>
            <a:r>
              <a:rPr lang="nl-NL" dirty="0" err="1"/>
              <a:t>OpenTelemetry</a:t>
            </a:r>
            <a:r>
              <a:rPr lang="nl-NL" dirty="0"/>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nl-NL" dirty="0"/>
              <a:t>W3C </a:t>
            </a:r>
            <a:r>
              <a:rPr lang="nl-NL" dirty="0" err="1"/>
              <a:t>tracing</a:t>
            </a:r>
            <a:r>
              <a:rPr lang="nl-NL" dirty="0"/>
              <a:t> header</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Messaging systems </a:t>
            </a:r>
            <a:r>
              <a:rPr lang="nl-NL" dirty="0" err="1"/>
              <a:t>can</a:t>
            </a:r>
            <a:r>
              <a:rPr lang="nl-NL" dirty="0"/>
              <a:t> </a:t>
            </a:r>
            <a:r>
              <a:rPr lang="nl-NL" dirty="0" err="1"/>
              <a:t>also</a:t>
            </a:r>
            <a:r>
              <a:rPr lang="nl-NL" dirty="0"/>
              <a:t> </a:t>
            </a:r>
            <a:r>
              <a:rPr lang="nl-NL" dirty="0" err="1"/>
              <a:t>be</a:t>
            </a:r>
            <a:r>
              <a:rPr lang="nl-NL" dirty="0"/>
              <a:t> a target</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It </a:t>
            </a:r>
            <a:r>
              <a:rPr lang="nl-NL" dirty="0" err="1"/>
              <a:t>allows</a:t>
            </a:r>
            <a:r>
              <a:rPr lang="nl-NL" dirty="0"/>
              <a:t> </a:t>
            </a:r>
            <a:r>
              <a:rPr lang="nl-NL" dirty="0" err="1"/>
              <a:t>us</a:t>
            </a:r>
            <a:r>
              <a:rPr lang="nl-NL" dirty="0"/>
              <a:t> </a:t>
            </a:r>
            <a:r>
              <a:rPr lang="nl-NL" dirty="0" err="1"/>
              <a:t>to</a:t>
            </a:r>
            <a:r>
              <a:rPr lang="nl-NL" dirty="0"/>
              <a:t> </a:t>
            </a:r>
            <a:r>
              <a:rPr lang="nl-NL" dirty="0" err="1"/>
              <a:t>work</a:t>
            </a:r>
            <a:r>
              <a:rPr lang="nl-NL" dirty="0"/>
              <a:t> in </a:t>
            </a:r>
            <a:r>
              <a:rPr lang="nl-NL" dirty="0" err="1"/>
              <a:t>an</a:t>
            </a:r>
            <a:r>
              <a:rPr lang="nl-NL" dirty="0"/>
              <a:t> uniform/</a:t>
            </a:r>
            <a:r>
              <a:rPr lang="nl-NL" dirty="0" err="1"/>
              <a:t>standardised</a:t>
            </a:r>
            <a:r>
              <a:rPr lang="nl-NL" dirty="0"/>
              <a:t> way, </a:t>
            </a:r>
            <a:r>
              <a:rPr lang="nl-NL" dirty="0" err="1"/>
              <a:t>abstracting</a:t>
            </a:r>
            <a:r>
              <a:rPr lang="nl-NL" dirty="0"/>
              <a:t> </a:t>
            </a:r>
            <a:r>
              <a:rPr lang="nl-NL" dirty="0" err="1"/>
              <a:t>away</a:t>
            </a:r>
            <a:r>
              <a:rPr lang="nl-NL" dirty="0"/>
              <a:t> </a:t>
            </a:r>
            <a:r>
              <a:rPr lang="nl-NL" dirty="0" err="1"/>
              <a:t>the</a:t>
            </a:r>
            <a:r>
              <a:rPr lang="nl-NL" dirty="0"/>
              <a:t> </a:t>
            </a:r>
            <a:r>
              <a:rPr lang="nl-NL" dirty="0" err="1"/>
              <a:t>actual</a:t>
            </a:r>
            <a:r>
              <a:rPr lang="nl-NL" dirty="0"/>
              <a:t> </a:t>
            </a:r>
            <a:r>
              <a:rPr lang="nl-NL" dirty="0" err="1"/>
              <a:t>core</a:t>
            </a:r>
            <a:r>
              <a:rPr lang="nl-NL" dirty="0"/>
              <a:t> </a:t>
            </a:r>
            <a:r>
              <a:rPr lang="nl-NL" dirty="0" err="1"/>
              <a:t>work</a:t>
            </a:r>
            <a:r>
              <a:rPr lang="nl-NL" dirty="0"/>
              <a:t> </a:t>
            </a:r>
            <a:r>
              <a:rPr lang="nl-NL" dirty="0" err="1"/>
              <a:t>to</a:t>
            </a:r>
            <a:r>
              <a:rPr lang="nl-NL" dirty="0"/>
              <a:t> </a:t>
            </a:r>
            <a:r>
              <a:rPr lang="nl-NL" dirty="0" err="1"/>
              <a:t>achieve</a:t>
            </a:r>
            <a:r>
              <a:rPr lang="nl-NL" dirty="0"/>
              <a:t> </a:t>
            </a:r>
            <a:r>
              <a:rPr lang="nl-NL" dirty="0" err="1"/>
              <a:t>our</a:t>
            </a:r>
            <a:r>
              <a:rPr lang="nl-NL" dirty="0"/>
              <a:t> goals.</a:t>
            </a:r>
            <a:endParaRPr dirty="0"/>
          </a:p>
        </p:txBody>
      </p:sp>
    </p:spTree>
    <p:extLst>
      <p:ext uri="{BB962C8B-B14F-4D97-AF65-F5344CB8AC3E}">
        <p14:creationId xmlns:p14="http://schemas.microsoft.com/office/powerpoint/2010/main" val="3042623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2262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a:hlinkClick r:id="rId3"/>
              </a:rPr>
              <a:t>Instrumenting | OpenTelemetry</a:t>
            </a:r>
            <a:endParaRPr lang="en-GB"/>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a:hlinkClick r:id="rId4"/>
              </a:rPr>
              <a:t>Instrumentation | OpenTelemetry</a:t>
            </a:r>
            <a:endParaRPr lang="en-GB"/>
          </a:p>
        </p:txBody>
      </p:sp>
    </p:spTree>
    <p:extLst>
      <p:ext uri="{BB962C8B-B14F-4D97-AF65-F5344CB8AC3E}">
        <p14:creationId xmlns:p14="http://schemas.microsoft.com/office/powerpoint/2010/main" val="1198644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Grafana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Elastic</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https://</a:t>
            </a:r>
            <a:r>
              <a:rPr lang="en-GB" dirty="0" err="1"/>
              <a:t>docs.datadoghq.com</a:t>
            </a:r>
            <a:r>
              <a:rPr lang="en-GB" dirty="0"/>
              <a:t>/</a:t>
            </a:r>
            <a:r>
              <a:rPr lang="en-GB" dirty="0" err="1"/>
              <a:t>opentelemetry</a:t>
            </a:r>
            <a:r>
              <a:rPr lang="en-GB" dirty="0"/>
              <a:t>/interoperability/</a:t>
            </a:r>
            <a:r>
              <a:rPr lang="en-GB" dirty="0" err="1"/>
              <a:t>otlp_ingest_in_the_agent</a:t>
            </a:r>
            <a:r>
              <a:rPr lang="en-GB" dirty="0"/>
              <a:t>/?tab=host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https://</a:t>
            </a:r>
            <a:r>
              <a:rPr lang="en-GB" dirty="0" err="1"/>
              <a:t>www.splunk.com</a:t>
            </a:r>
            <a:r>
              <a:rPr lang="en-GB" dirty="0"/>
              <a:t>/</a:t>
            </a:r>
            <a:r>
              <a:rPr lang="en-GB" dirty="0" err="1"/>
              <a:t>en_us</a:t>
            </a:r>
            <a:r>
              <a:rPr lang="en-GB" dirty="0"/>
              <a:t>/solutions/</a:t>
            </a:r>
            <a:r>
              <a:rPr lang="en-GB" dirty="0" err="1"/>
              <a:t>opentelemetry.html</a:t>
            </a: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https://</a:t>
            </a:r>
            <a:r>
              <a:rPr lang="en-GB" dirty="0" err="1"/>
              <a:t>docs.datalust.co</a:t>
            </a:r>
            <a:r>
              <a:rPr lang="en-GB" dirty="0"/>
              <a:t>/docs/tracing-from-</a:t>
            </a:r>
            <a:r>
              <a:rPr lang="en-GB" dirty="0" err="1"/>
              <a:t>opentelemetry</a:t>
            </a:r>
            <a:r>
              <a:rPr lang="en-GB" dirty="0"/>
              <a:t>-</a:t>
            </a:r>
            <a:r>
              <a:rPr lang="en-GB" dirty="0" err="1"/>
              <a:t>sdks</a:t>
            </a:r>
            <a:endParaRPr lang="en-GB" dirty="0"/>
          </a:p>
        </p:txBody>
      </p:sp>
    </p:spTree>
    <p:extLst>
      <p:ext uri="{BB962C8B-B14F-4D97-AF65-F5344CB8AC3E}">
        <p14:creationId xmlns:p14="http://schemas.microsoft.com/office/powerpoint/2010/main" val="2155195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1791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p:txBody>
      </p:sp>
    </p:spTree>
    <p:extLst>
      <p:ext uri="{BB962C8B-B14F-4D97-AF65-F5344CB8AC3E}">
        <p14:creationId xmlns:p14="http://schemas.microsoft.com/office/powerpoint/2010/main" val="2324556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Disposition personnalisé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Default 8">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8"/>
          <p:cNvSpPr/>
          <p:nvPr/>
        </p:nvSpPr>
        <p:spPr>
          <a:xfrm>
            <a:off x="1" y="1"/>
            <a:ext cx="12217273" cy="6857161"/>
          </a:xfrm>
          <a:custGeom>
            <a:avLst/>
            <a:gdLst/>
            <a:ahLst/>
            <a:cxnLst/>
            <a:rect l="l" t="t" r="r" b="b"/>
            <a:pathLst>
              <a:path w="4014438" h="2258121" extrusionOk="0">
                <a:moveTo>
                  <a:pt x="0" y="0"/>
                </a:moveTo>
                <a:lnTo>
                  <a:pt x="0" y="859550"/>
                </a:lnTo>
                <a:cubicBezTo>
                  <a:pt x="107156" y="629849"/>
                  <a:pt x="169234" y="501429"/>
                  <a:pt x="293807" y="456015"/>
                </a:cubicBezTo>
                <a:cubicBezTo>
                  <a:pt x="421056" y="409807"/>
                  <a:pt x="554076" y="471801"/>
                  <a:pt x="793228" y="583348"/>
                </a:cubicBezTo>
                <a:cubicBezTo>
                  <a:pt x="1032380" y="694895"/>
                  <a:pt x="1165400" y="756889"/>
                  <a:pt x="1211713" y="884159"/>
                </a:cubicBezTo>
                <a:cubicBezTo>
                  <a:pt x="1258025" y="1011430"/>
                  <a:pt x="1196010" y="1144450"/>
                  <a:pt x="1084484" y="1383581"/>
                </a:cubicBezTo>
                <a:cubicBezTo>
                  <a:pt x="972958" y="1622712"/>
                  <a:pt x="910943" y="1755753"/>
                  <a:pt x="783694" y="1802086"/>
                </a:cubicBezTo>
                <a:cubicBezTo>
                  <a:pt x="656444" y="1848419"/>
                  <a:pt x="523404" y="1786321"/>
                  <a:pt x="284356" y="1674774"/>
                </a:cubicBezTo>
                <a:cubicBezTo>
                  <a:pt x="163212" y="1618321"/>
                  <a:pt x="69312" y="1574413"/>
                  <a:pt x="105" y="1528414"/>
                </a:cubicBezTo>
                <a:lnTo>
                  <a:pt x="105" y="2258122"/>
                </a:lnTo>
                <a:lnTo>
                  <a:pt x="4014439" y="2258122"/>
                </a:lnTo>
                <a:lnTo>
                  <a:pt x="4014439" y="0"/>
                </a:lnTo>
                <a:close/>
              </a:path>
            </a:pathLst>
          </a:custGeom>
          <a:solidFill>
            <a:schemeClr val="lt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4" name="Google Shape;44;p8"/>
          <p:cNvSpPr txBox="1">
            <a:spLocks noGrp="1"/>
          </p:cNvSpPr>
          <p:nvPr>
            <p:ph type="title"/>
          </p:nvPr>
        </p:nvSpPr>
        <p:spPr>
          <a:xfrm>
            <a:off x="744800" y="1498600"/>
            <a:ext cx="3460400" cy="898800"/>
          </a:xfrm>
          <a:prstGeom prst="rect">
            <a:avLst/>
          </a:prstGeom>
        </p:spPr>
        <p:txBody>
          <a:bodyPr spcFirstLastPara="1" wrap="square" lIns="0" tIns="0" rIns="0" bIns="0"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45" name="Google Shape;45;p8"/>
          <p:cNvSpPr txBox="1">
            <a:spLocks noGrp="1"/>
          </p:cNvSpPr>
          <p:nvPr>
            <p:ph type="body" idx="1"/>
          </p:nvPr>
        </p:nvSpPr>
        <p:spPr>
          <a:xfrm>
            <a:off x="4869167" y="1600200"/>
            <a:ext cx="2032400" cy="4013600"/>
          </a:xfrm>
          <a:prstGeom prst="rect">
            <a:avLst/>
          </a:prstGeom>
        </p:spPr>
        <p:txBody>
          <a:bodyPr spcFirstLastPara="1" wrap="square" lIns="0" tIns="0" rIns="0" bIns="0" anchor="t" anchorCtr="0">
            <a:noAutofit/>
          </a:bodyPr>
          <a:lstStyle>
            <a:lvl1pPr marL="609585" lvl="0" indent="-423323" rtl="0">
              <a:spcBef>
                <a:spcPts val="0"/>
              </a:spcBef>
              <a:spcAft>
                <a:spcPts val="0"/>
              </a:spcAft>
              <a:buSzPts val="1400"/>
              <a:buChar char="▪"/>
              <a:defRPr sz="1867"/>
            </a:lvl1pPr>
            <a:lvl2pPr marL="1219170" lvl="1" indent="-423323" rtl="0">
              <a:spcBef>
                <a:spcPts val="800"/>
              </a:spcBef>
              <a:spcAft>
                <a:spcPts val="0"/>
              </a:spcAft>
              <a:buSzPts val="1400"/>
              <a:buChar char="▫"/>
              <a:defRPr sz="1867"/>
            </a:lvl2pPr>
            <a:lvl3pPr marL="1828754" lvl="2" indent="-423323" rtl="0">
              <a:spcBef>
                <a:spcPts val="800"/>
              </a:spcBef>
              <a:spcAft>
                <a:spcPts val="0"/>
              </a:spcAft>
              <a:buSzPts val="1400"/>
              <a:buChar char="▫"/>
              <a:defRPr sz="1867"/>
            </a:lvl3pPr>
            <a:lvl4pPr marL="2438339" lvl="3" indent="-423323" rtl="0">
              <a:spcBef>
                <a:spcPts val="800"/>
              </a:spcBef>
              <a:spcAft>
                <a:spcPts val="0"/>
              </a:spcAft>
              <a:buSzPts val="1400"/>
              <a:buChar char="▫"/>
              <a:defRPr sz="1867"/>
            </a:lvl4pPr>
            <a:lvl5pPr marL="3047924" lvl="4" indent="-423323" rtl="0">
              <a:spcBef>
                <a:spcPts val="800"/>
              </a:spcBef>
              <a:spcAft>
                <a:spcPts val="0"/>
              </a:spcAft>
              <a:buSzPts val="1400"/>
              <a:buChar char="▫"/>
              <a:defRPr sz="1867"/>
            </a:lvl5pPr>
            <a:lvl6pPr marL="3657509" lvl="5" indent="-423323" rtl="0">
              <a:spcBef>
                <a:spcPts val="800"/>
              </a:spcBef>
              <a:spcAft>
                <a:spcPts val="0"/>
              </a:spcAft>
              <a:buSzPts val="1400"/>
              <a:buChar char="▫"/>
              <a:defRPr sz="1867"/>
            </a:lvl6pPr>
            <a:lvl7pPr marL="4267093" lvl="6" indent="-423323" rtl="0">
              <a:spcBef>
                <a:spcPts val="800"/>
              </a:spcBef>
              <a:spcAft>
                <a:spcPts val="0"/>
              </a:spcAft>
              <a:buSzPts val="1400"/>
              <a:buChar char="▫"/>
              <a:defRPr sz="1867"/>
            </a:lvl7pPr>
            <a:lvl8pPr marL="4876678" lvl="7" indent="-423323" rtl="0">
              <a:spcBef>
                <a:spcPts val="800"/>
              </a:spcBef>
              <a:spcAft>
                <a:spcPts val="0"/>
              </a:spcAft>
              <a:buSzPts val="1400"/>
              <a:buChar char="▫"/>
              <a:defRPr sz="1867"/>
            </a:lvl8pPr>
            <a:lvl9pPr marL="5486263" lvl="8" indent="-423323" rtl="0">
              <a:spcBef>
                <a:spcPts val="800"/>
              </a:spcBef>
              <a:spcAft>
                <a:spcPts val="800"/>
              </a:spcAft>
              <a:buSzPts val="1400"/>
              <a:buChar char="▫"/>
              <a:defRPr sz="1867"/>
            </a:lvl9pPr>
          </a:lstStyle>
          <a:p>
            <a:endParaRPr/>
          </a:p>
        </p:txBody>
      </p:sp>
      <p:sp>
        <p:nvSpPr>
          <p:cNvPr id="46" name="Google Shape;46;p8"/>
          <p:cNvSpPr txBox="1">
            <a:spLocks noGrp="1"/>
          </p:cNvSpPr>
          <p:nvPr>
            <p:ph type="body" idx="2"/>
          </p:nvPr>
        </p:nvSpPr>
        <p:spPr>
          <a:xfrm>
            <a:off x="7141975" y="1600200"/>
            <a:ext cx="2032400" cy="4013600"/>
          </a:xfrm>
          <a:prstGeom prst="rect">
            <a:avLst/>
          </a:prstGeom>
        </p:spPr>
        <p:txBody>
          <a:bodyPr spcFirstLastPara="1" wrap="square" lIns="0" tIns="0" rIns="0" bIns="0" anchor="t" anchorCtr="0">
            <a:noAutofit/>
          </a:bodyPr>
          <a:lstStyle>
            <a:lvl1pPr marL="609585" lvl="0" indent="-423323" rtl="0">
              <a:spcBef>
                <a:spcPts val="0"/>
              </a:spcBef>
              <a:spcAft>
                <a:spcPts val="0"/>
              </a:spcAft>
              <a:buSzPts val="1400"/>
              <a:buChar char="▪"/>
              <a:defRPr sz="1867"/>
            </a:lvl1pPr>
            <a:lvl2pPr marL="1219170" lvl="1" indent="-423323" rtl="0">
              <a:spcBef>
                <a:spcPts val="800"/>
              </a:spcBef>
              <a:spcAft>
                <a:spcPts val="0"/>
              </a:spcAft>
              <a:buSzPts val="1400"/>
              <a:buChar char="▫"/>
              <a:defRPr sz="1867"/>
            </a:lvl2pPr>
            <a:lvl3pPr marL="1828754" lvl="2" indent="-423323" rtl="0">
              <a:spcBef>
                <a:spcPts val="800"/>
              </a:spcBef>
              <a:spcAft>
                <a:spcPts val="0"/>
              </a:spcAft>
              <a:buSzPts val="1400"/>
              <a:buChar char="▫"/>
              <a:defRPr sz="1867"/>
            </a:lvl3pPr>
            <a:lvl4pPr marL="2438339" lvl="3" indent="-423323" rtl="0">
              <a:spcBef>
                <a:spcPts val="800"/>
              </a:spcBef>
              <a:spcAft>
                <a:spcPts val="0"/>
              </a:spcAft>
              <a:buSzPts val="1400"/>
              <a:buChar char="▫"/>
              <a:defRPr sz="1867"/>
            </a:lvl4pPr>
            <a:lvl5pPr marL="3047924" lvl="4" indent="-423323" rtl="0">
              <a:spcBef>
                <a:spcPts val="800"/>
              </a:spcBef>
              <a:spcAft>
                <a:spcPts val="0"/>
              </a:spcAft>
              <a:buSzPts val="1400"/>
              <a:buChar char="▫"/>
              <a:defRPr sz="1867"/>
            </a:lvl5pPr>
            <a:lvl6pPr marL="3657509" lvl="5" indent="-423323" rtl="0">
              <a:spcBef>
                <a:spcPts val="800"/>
              </a:spcBef>
              <a:spcAft>
                <a:spcPts val="0"/>
              </a:spcAft>
              <a:buSzPts val="1400"/>
              <a:buChar char="▫"/>
              <a:defRPr sz="1867"/>
            </a:lvl6pPr>
            <a:lvl7pPr marL="4267093" lvl="6" indent="-423323" rtl="0">
              <a:spcBef>
                <a:spcPts val="800"/>
              </a:spcBef>
              <a:spcAft>
                <a:spcPts val="0"/>
              </a:spcAft>
              <a:buSzPts val="1400"/>
              <a:buChar char="▫"/>
              <a:defRPr sz="1867"/>
            </a:lvl7pPr>
            <a:lvl8pPr marL="4876678" lvl="7" indent="-423323" rtl="0">
              <a:spcBef>
                <a:spcPts val="800"/>
              </a:spcBef>
              <a:spcAft>
                <a:spcPts val="0"/>
              </a:spcAft>
              <a:buSzPts val="1400"/>
              <a:buChar char="▫"/>
              <a:defRPr sz="1867"/>
            </a:lvl8pPr>
            <a:lvl9pPr marL="5486263" lvl="8" indent="-423323" rtl="0">
              <a:spcBef>
                <a:spcPts val="800"/>
              </a:spcBef>
              <a:spcAft>
                <a:spcPts val="800"/>
              </a:spcAft>
              <a:buSzPts val="1400"/>
              <a:buChar char="▫"/>
              <a:defRPr sz="1867"/>
            </a:lvl9pPr>
          </a:lstStyle>
          <a:p>
            <a:endParaRPr/>
          </a:p>
        </p:txBody>
      </p:sp>
      <p:sp>
        <p:nvSpPr>
          <p:cNvPr id="47" name="Google Shape;47;p8"/>
          <p:cNvSpPr txBox="1">
            <a:spLocks noGrp="1"/>
          </p:cNvSpPr>
          <p:nvPr>
            <p:ph type="body" idx="3"/>
          </p:nvPr>
        </p:nvSpPr>
        <p:spPr>
          <a:xfrm>
            <a:off x="9414783" y="1600200"/>
            <a:ext cx="2032400" cy="4013600"/>
          </a:xfrm>
          <a:prstGeom prst="rect">
            <a:avLst/>
          </a:prstGeom>
        </p:spPr>
        <p:txBody>
          <a:bodyPr spcFirstLastPara="1" wrap="square" lIns="0" tIns="0" rIns="0" bIns="0" anchor="t" anchorCtr="0">
            <a:noAutofit/>
          </a:bodyPr>
          <a:lstStyle>
            <a:lvl1pPr marL="609585" lvl="0" indent="-423323" rtl="0">
              <a:spcBef>
                <a:spcPts val="0"/>
              </a:spcBef>
              <a:spcAft>
                <a:spcPts val="0"/>
              </a:spcAft>
              <a:buSzPts val="1400"/>
              <a:buChar char="▪"/>
              <a:defRPr sz="1867"/>
            </a:lvl1pPr>
            <a:lvl2pPr marL="1219170" lvl="1" indent="-423323" rtl="0">
              <a:spcBef>
                <a:spcPts val="800"/>
              </a:spcBef>
              <a:spcAft>
                <a:spcPts val="0"/>
              </a:spcAft>
              <a:buSzPts val="1400"/>
              <a:buChar char="▫"/>
              <a:defRPr sz="1867"/>
            </a:lvl2pPr>
            <a:lvl3pPr marL="1828754" lvl="2" indent="-423323" rtl="0">
              <a:spcBef>
                <a:spcPts val="800"/>
              </a:spcBef>
              <a:spcAft>
                <a:spcPts val="0"/>
              </a:spcAft>
              <a:buSzPts val="1400"/>
              <a:buChar char="▫"/>
              <a:defRPr sz="1867"/>
            </a:lvl3pPr>
            <a:lvl4pPr marL="2438339" lvl="3" indent="-423323" rtl="0">
              <a:spcBef>
                <a:spcPts val="800"/>
              </a:spcBef>
              <a:spcAft>
                <a:spcPts val="0"/>
              </a:spcAft>
              <a:buSzPts val="1400"/>
              <a:buChar char="▫"/>
              <a:defRPr sz="1867"/>
            </a:lvl4pPr>
            <a:lvl5pPr marL="3047924" lvl="4" indent="-423323" rtl="0">
              <a:spcBef>
                <a:spcPts val="800"/>
              </a:spcBef>
              <a:spcAft>
                <a:spcPts val="0"/>
              </a:spcAft>
              <a:buSzPts val="1400"/>
              <a:buChar char="▫"/>
              <a:defRPr sz="1867"/>
            </a:lvl5pPr>
            <a:lvl6pPr marL="3657509" lvl="5" indent="-423323" rtl="0">
              <a:spcBef>
                <a:spcPts val="800"/>
              </a:spcBef>
              <a:spcAft>
                <a:spcPts val="0"/>
              </a:spcAft>
              <a:buSzPts val="1400"/>
              <a:buChar char="▫"/>
              <a:defRPr sz="1867"/>
            </a:lvl6pPr>
            <a:lvl7pPr marL="4267093" lvl="6" indent="-423323" rtl="0">
              <a:spcBef>
                <a:spcPts val="800"/>
              </a:spcBef>
              <a:spcAft>
                <a:spcPts val="0"/>
              </a:spcAft>
              <a:buSzPts val="1400"/>
              <a:buChar char="▫"/>
              <a:defRPr sz="1867"/>
            </a:lvl7pPr>
            <a:lvl8pPr marL="4876678" lvl="7" indent="-423323" rtl="0">
              <a:spcBef>
                <a:spcPts val="800"/>
              </a:spcBef>
              <a:spcAft>
                <a:spcPts val="0"/>
              </a:spcAft>
              <a:buSzPts val="1400"/>
              <a:buChar char="▫"/>
              <a:defRPr sz="1867"/>
            </a:lvl8pPr>
            <a:lvl9pPr marL="5486263" lvl="8" indent="-423323" rtl="0">
              <a:spcBef>
                <a:spcPts val="800"/>
              </a:spcBef>
              <a:spcAft>
                <a:spcPts val="800"/>
              </a:spcAft>
              <a:buSzPts val="1400"/>
              <a:buChar char="▫"/>
              <a:defRPr sz="1867"/>
            </a:lvl9pPr>
          </a:lstStyle>
          <a:p>
            <a:endParaRPr/>
          </a:p>
        </p:txBody>
      </p:sp>
      <p:sp>
        <p:nvSpPr>
          <p:cNvPr id="48" name="Google Shape;48;p8"/>
          <p:cNvSpPr txBox="1">
            <a:spLocks noGrp="1"/>
          </p:cNvSpPr>
          <p:nvPr>
            <p:ph type="sldNum" idx="12"/>
          </p:nvPr>
        </p:nvSpPr>
        <p:spPr>
          <a:xfrm>
            <a:off x="11275304" y="172868"/>
            <a:ext cx="731600" cy="524800"/>
          </a:xfrm>
          <a:prstGeom prst="rect">
            <a:avLst/>
          </a:prstGeom>
        </p:spPr>
        <p:txBody>
          <a:bodyPr spcFirstLastPara="1" wrap="square" lIns="0" tIns="0" rIns="0" bIns="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40884106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 Small hole">
  <p:cSld name="BLANK_2">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2"/>
          <p:cNvSpPr/>
          <p:nvPr/>
        </p:nvSpPr>
        <p:spPr>
          <a:xfrm>
            <a:off x="1" y="34"/>
            <a:ext cx="12190511" cy="6857161"/>
          </a:xfrm>
          <a:custGeom>
            <a:avLst/>
            <a:gdLst/>
            <a:ahLst/>
            <a:cxnLst/>
            <a:rect l="l" t="t" r="r" b="b"/>
            <a:pathLst>
              <a:path w="4014438" h="2258121" extrusionOk="0">
                <a:moveTo>
                  <a:pt x="3043092" y="0"/>
                </a:moveTo>
                <a:cubicBezTo>
                  <a:pt x="3095509" y="23543"/>
                  <a:pt x="3152046" y="49909"/>
                  <a:pt x="3213600" y="78595"/>
                </a:cubicBezTo>
                <a:cubicBezTo>
                  <a:pt x="3550416" y="235660"/>
                  <a:pt x="3737756" y="323016"/>
                  <a:pt x="3802991" y="502244"/>
                </a:cubicBezTo>
                <a:cubicBezTo>
                  <a:pt x="3868225" y="681472"/>
                  <a:pt x="3780870" y="868833"/>
                  <a:pt x="3623805" y="1205649"/>
                </a:cubicBezTo>
                <a:cubicBezTo>
                  <a:pt x="3466740" y="1542465"/>
                  <a:pt x="3379384" y="1729805"/>
                  <a:pt x="3200156" y="1795040"/>
                </a:cubicBezTo>
                <a:cubicBezTo>
                  <a:pt x="3020928" y="1860274"/>
                  <a:pt x="2833567" y="1772918"/>
                  <a:pt x="2496772" y="1615853"/>
                </a:cubicBezTo>
                <a:cubicBezTo>
                  <a:pt x="2159977" y="1458789"/>
                  <a:pt x="1972595" y="1371433"/>
                  <a:pt x="1907361" y="1192205"/>
                </a:cubicBezTo>
                <a:cubicBezTo>
                  <a:pt x="1842126" y="1012977"/>
                  <a:pt x="1929503" y="825615"/>
                  <a:pt x="2086546" y="488821"/>
                </a:cubicBezTo>
                <a:cubicBezTo>
                  <a:pt x="2193515" y="259412"/>
                  <a:pt x="2268158" y="99378"/>
                  <a:pt x="2361515" y="0"/>
                </a:cubicBezTo>
                <a:lnTo>
                  <a:pt x="0" y="0"/>
                </a:lnTo>
                <a:lnTo>
                  <a:pt x="0" y="2258122"/>
                </a:lnTo>
                <a:lnTo>
                  <a:pt x="4014439" y="2258122"/>
                </a:lnTo>
                <a:lnTo>
                  <a:pt x="4014439" y="0"/>
                </a:lnTo>
                <a:close/>
              </a:path>
            </a:pathLst>
          </a:custGeom>
          <a:solidFill>
            <a:schemeClr val="lt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 name="Google Shape;62;p12"/>
          <p:cNvSpPr txBox="1">
            <a:spLocks noGrp="1"/>
          </p:cNvSpPr>
          <p:nvPr>
            <p:ph type="sldNum" idx="12"/>
          </p:nvPr>
        </p:nvSpPr>
        <p:spPr>
          <a:xfrm>
            <a:off x="11275304" y="172868"/>
            <a:ext cx="731600" cy="5248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4864978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1 column + image">
  <p:cSld name="TITLE_AND_BODY_1">
    <p:spTree>
      <p:nvGrpSpPr>
        <p:cNvPr id="1" name="Shape 29"/>
        <p:cNvGrpSpPr/>
        <p:nvPr/>
      </p:nvGrpSpPr>
      <p:grpSpPr>
        <a:xfrm>
          <a:off x="0" y="0"/>
          <a:ext cx="0" cy="0"/>
          <a:chOff x="0" y="0"/>
          <a:chExt cx="0" cy="0"/>
        </a:xfrm>
      </p:grpSpPr>
      <p:grpSp>
        <p:nvGrpSpPr>
          <p:cNvPr id="30" name="Google Shape;30;p6"/>
          <p:cNvGrpSpPr/>
          <p:nvPr/>
        </p:nvGrpSpPr>
        <p:grpSpPr>
          <a:xfrm>
            <a:off x="-55" y="0"/>
            <a:ext cx="12192117" cy="6858064"/>
            <a:chOff x="8145036" y="0"/>
            <a:chExt cx="4014438" cy="2258121"/>
          </a:xfrm>
        </p:grpSpPr>
        <p:sp>
          <p:nvSpPr>
            <p:cNvPr id="31" name="Google Shape;31;p6"/>
            <p:cNvSpPr/>
            <p:nvPr/>
          </p:nvSpPr>
          <p:spPr>
            <a:xfrm>
              <a:off x="8145036" y="0"/>
              <a:ext cx="4014376" cy="2258121"/>
            </a:xfrm>
            <a:custGeom>
              <a:avLst/>
              <a:gdLst/>
              <a:ahLst/>
              <a:cxnLst/>
              <a:rect l="l" t="t" r="r" b="b"/>
              <a:pathLst>
                <a:path w="4014376" h="2258121" extrusionOk="0">
                  <a:moveTo>
                    <a:pt x="2148603" y="1774988"/>
                  </a:moveTo>
                  <a:cubicBezTo>
                    <a:pt x="1965654" y="1382640"/>
                    <a:pt x="1863892" y="1164459"/>
                    <a:pt x="1939873" y="955604"/>
                  </a:cubicBezTo>
                  <a:cubicBezTo>
                    <a:pt x="2015855" y="746748"/>
                    <a:pt x="2234119" y="645049"/>
                    <a:pt x="2626468" y="462162"/>
                  </a:cubicBezTo>
                  <a:cubicBezTo>
                    <a:pt x="3018816" y="279275"/>
                    <a:pt x="3236997" y="177451"/>
                    <a:pt x="3445831" y="253432"/>
                  </a:cubicBezTo>
                  <a:cubicBezTo>
                    <a:pt x="3654666" y="329414"/>
                    <a:pt x="3756386" y="547678"/>
                    <a:pt x="3939272" y="940006"/>
                  </a:cubicBezTo>
                  <a:cubicBezTo>
                    <a:pt x="3966182" y="997693"/>
                    <a:pt x="3991294" y="1051574"/>
                    <a:pt x="4014377" y="1102256"/>
                  </a:cubicBezTo>
                  <a:lnTo>
                    <a:pt x="4014377" y="0"/>
                  </a:lnTo>
                  <a:lnTo>
                    <a:pt x="0" y="0"/>
                  </a:lnTo>
                  <a:lnTo>
                    <a:pt x="0" y="2258122"/>
                  </a:lnTo>
                  <a:lnTo>
                    <a:pt x="2400007" y="2258122"/>
                  </a:lnTo>
                  <a:cubicBezTo>
                    <a:pt x="2320283" y="2143125"/>
                    <a:pt x="2245932" y="1983697"/>
                    <a:pt x="2148603" y="177498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 name="Google Shape;32;p6"/>
            <p:cNvSpPr/>
            <p:nvPr/>
          </p:nvSpPr>
          <p:spPr>
            <a:xfrm>
              <a:off x="11595195" y="1947441"/>
              <a:ext cx="564279" cy="310680"/>
            </a:xfrm>
            <a:custGeom>
              <a:avLst/>
              <a:gdLst/>
              <a:ahLst/>
              <a:cxnLst/>
              <a:rect l="l" t="t" r="r" b="b"/>
              <a:pathLst>
                <a:path w="564279" h="310680" extrusionOk="0">
                  <a:moveTo>
                    <a:pt x="11332" y="305390"/>
                  </a:moveTo>
                  <a:lnTo>
                    <a:pt x="0" y="310680"/>
                  </a:lnTo>
                  <a:lnTo>
                    <a:pt x="564279" y="310680"/>
                  </a:lnTo>
                  <a:lnTo>
                    <a:pt x="564279" y="0"/>
                  </a:lnTo>
                  <a:cubicBezTo>
                    <a:pt x="447610" y="101929"/>
                    <a:pt x="266229" y="186525"/>
                    <a:pt x="11332" y="3053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33" name="Google Shape;33;p6"/>
          <p:cNvSpPr txBox="1">
            <a:spLocks noGrp="1"/>
          </p:cNvSpPr>
          <p:nvPr>
            <p:ph type="title"/>
          </p:nvPr>
        </p:nvSpPr>
        <p:spPr>
          <a:xfrm>
            <a:off x="1354167" y="1658184"/>
            <a:ext cx="5652400" cy="649200"/>
          </a:xfrm>
          <a:prstGeom prst="rect">
            <a:avLst/>
          </a:prstGeom>
        </p:spPr>
        <p:txBody>
          <a:bodyPr spcFirstLastPara="1" wrap="square" lIns="0" tIns="0" rIns="0" bIns="0" anchor="b" anchorCtr="0">
            <a:noAutofit/>
          </a:bodyPr>
          <a:lstStyle>
            <a:lvl1pPr lvl="0" algn="l" rtl="0">
              <a:spcBef>
                <a:spcPts val="0"/>
              </a:spcBef>
              <a:spcAft>
                <a:spcPts val="0"/>
              </a:spcAft>
              <a:buSzPts val="2600"/>
              <a:buNone/>
              <a:defRPr/>
            </a:lvl1pPr>
            <a:lvl2pPr lvl="1" algn="l" rtl="0">
              <a:spcBef>
                <a:spcPts val="0"/>
              </a:spcBef>
              <a:spcAft>
                <a:spcPts val="0"/>
              </a:spcAft>
              <a:buSzPts val="2600"/>
              <a:buNone/>
              <a:defRPr/>
            </a:lvl2pPr>
            <a:lvl3pPr lvl="2" algn="l" rtl="0">
              <a:spcBef>
                <a:spcPts val="0"/>
              </a:spcBef>
              <a:spcAft>
                <a:spcPts val="0"/>
              </a:spcAft>
              <a:buSzPts val="2600"/>
              <a:buNone/>
              <a:defRPr/>
            </a:lvl3pPr>
            <a:lvl4pPr lvl="3" algn="l" rtl="0">
              <a:spcBef>
                <a:spcPts val="0"/>
              </a:spcBef>
              <a:spcAft>
                <a:spcPts val="0"/>
              </a:spcAft>
              <a:buSzPts val="2600"/>
              <a:buNone/>
              <a:defRPr/>
            </a:lvl4pPr>
            <a:lvl5pPr lvl="4" algn="l" rtl="0">
              <a:spcBef>
                <a:spcPts val="0"/>
              </a:spcBef>
              <a:spcAft>
                <a:spcPts val="0"/>
              </a:spcAft>
              <a:buSzPts val="2600"/>
              <a:buNone/>
              <a:defRPr/>
            </a:lvl5pPr>
            <a:lvl6pPr lvl="5" algn="l" rtl="0">
              <a:spcBef>
                <a:spcPts val="0"/>
              </a:spcBef>
              <a:spcAft>
                <a:spcPts val="0"/>
              </a:spcAft>
              <a:buSzPts val="2600"/>
              <a:buNone/>
              <a:defRPr/>
            </a:lvl6pPr>
            <a:lvl7pPr lvl="6" algn="l" rtl="0">
              <a:spcBef>
                <a:spcPts val="0"/>
              </a:spcBef>
              <a:spcAft>
                <a:spcPts val="0"/>
              </a:spcAft>
              <a:buSzPts val="2600"/>
              <a:buNone/>
              <a:defRPr/>
            </a:lvl7pPr>
            <a:lvl8pPr lvl="7" algn="l" rtl="0">
              <a:spcBef>
                <a:spcPts val="0"/>
              </a:spcBef>
              <a:spcAft>
                <a:spcPts val="0"/>
              </a:spcAft>
              <a:buSzPts val="2600"/>
              <a:buNone/>
              <a:defRPr/>
            </a:lvl8pPr>
            <a:lvl9pPr lvl="8" algn="l" rtl="0">
              <a:spcBef>
                <a:spcPts val="0"/>
              </a:spcBef>
              <a:spcAft>
                <a:spcPts val="0"/>
              </a:spcAft>
              <a:buSzPts val="2600"/>
              <a:buNone/>
              <a:defRPr/>
            </a:lvl9pPr>
          </a:lstStyle>
          <a:p>
            <a:endParaRPr/>
          </a:p>
        </p:txBody>
      </p:sp>
      <p:sp>
        <p:nvSpPr>
          <p:cNvPr id="34" name="Google Shape;34;p6"/>
          <p:cNvSpPr txBox="1">
            <a:spLocks noGrp="1"/>
          </p:cNvSpPr>
          <p:nvPr>
            <p:ph type="body" idx="1"/>
          </p:nvPr>
        </p:nvSpPr>
        <p:spPr>
          <a:xfrm>
            <a:off x="1354388" y="2487009"/>
            <a:ext cx="5652400" cy="2712800"/>
          </a:xfrm>
          <a:prstGeom prst="rect">
            <a:avLst/>
          </a:prstGeom>
        </p:spPr>
        <p:txBody>
          <a:bodyPr spcFirstLastPara="1" wrap="square" lIns="0" tIns="0" rIns="0" bIns="0" anchor="t" anchorCtr="0">
            <a:noAutofit/>
          </a:bodyPr>
          <a:lstStyle>
            <a:lvl1pPr marL="609585" lvl="0" indent="-474121" rtl="0">
              <a:spcBef>
                <a:spcPts val="0"/>
              </a:spcBef>
              <a:spcAft>
                <a:spcPts val="0"/>
              </a:spcAft>
              <a:buSzPts val="2000"/>
              <a:buChar char="▪"/>
              <a:defRPr/>
            </a:lvl1pPr>
            <a:lvl2pPr marL="1219170" lvl="1" indent="-474121" rtl="0">
              <a:spcBef>
                <a:spcPts val="800"/>
              </a:spcBef>
              <a:spcAft>
                <a:spcPts val="0"/>
              </a:spcAft>
              <a:buSzPts val="2000"/>
              <a:buChar char="▫"/>
              <a:defRPr/>
            </a:lvl2pPr>
            <a:lvl3pPr marL="1828754" lvl="2" indent="-474121" rtl="0">
              <a:spcBef>
                <a:spcPts val="800"/>
              </a:spcBef>
              <a:spcAft>
                <a:spcPts val="0"/>
              </a:spcAft>
              <a:buSzPts val="2000"/>
              <a:buChar char="▫"/>
              <a:defRPr/>
            </a:lvl3pPr>
            <a:lvl4pPr marL="2438339" lvl="3" indent="-474121" rtl="0">
              <a:spcBef>
                <a:spcPts val="800"/>
              </a:spcBef>
              <a:spcAft>
                <a:spcPts val="0"/>
              </a:spcAft>
              <a:buSzPts val="2000"/>
              <a:buChar char="▫"/>
              <a:defRPr/>
            </a:lvl4pPr>
            <a:lvl5pPr marL="3047924" lvl="4" indent="-474121" rtl="0">
              <a:spcBef>
                <a:spcPts val="800"/>
              </a:spcBef>
              <a:spcAft>
                <a:spcPts val="0"/>
              </a:spcAft>
              <a:buSzPts val="2000"/>
              <a:buChar char="▫"/>
              <a:defRPr/>
            </a:lvl5pPr>
            <a:lvl6pPr marL="3657509" lvl="5" indent="-474121" rtl="0">
              <a:spcBef>
                <a:spcPts val="800"/>
              </a:spcBef>
              <a:spcAft>
                <a:spcPts val="0"/>
              </a:spcAft>
              <a:buSzPts val="2000"/>
              <a:buChar char="▫"/>
              <a:defRPr/>
            </a:lvl6pPr>
            <a:lvl7pPr marL="4267093" lvl="6" indent="-474121" rtl="0">
              <a:spcBef>
                <a:spcPts val="800"/>
              </a:spcBef>
              <a:spcAft>
                <a:spcPts val="0"/>
              </a:spcAft>
              <a:buSzPts val="2000"/>
              <a:buChar char="▫"/>
              <a:defRPr/>
            </a:lvl7pPr>
            <a:lvl8pPr marL="4876678" lvl="7" indent="-474121" rtl="0">
              <a:spcBef>
                <a:spcPts val="800"/>
              </a:spcBef>
              <a:spcAft>
                <a:spcPts val="0"/>
              </a:spcAft>
              <a:buSzPts val="2000"/>
              <a:buChar char="▫"/>
              <a:defRPr/>
            </a:lvl8pPr>
            <a:lvl9pPr marL="5486263" lvl="8" indent="-474121" rtl="0">
              <a:spcBef>
                <a:spcPts val="800"/>
              </a:spcBef>
              <a:spcAft>
                <a:spcPts val="800"/>
              </a:spcAft>
              <a:buSzPts val="2000"/>
              <a:buChar char="▫"/>
              <a:defRPr/>
            </a:lvl9pPr>
          </a:lstStyle>
          <a:p>
            <a:endParaRPr/>
          </a:p>
        </p:txBody>
      </p:sp>
      <p:sp>
        <p:nvSpPr>
          <p:cNvPr id="35" name="Google Shape;35;p6"/>
          <p:cNvSpPr txBox="1">
            <a:spLocks noGrp="1"/>
          </p:cNvSpPr>
          <p:nvPr>
            <p:ph type="sldNum" idx="12"/>
          </p:nvPr>
        </p:nvSpPr>
        <p:spPr>
          <a:xfrm>
            <a:off x="11275304" y="172868"/>
            <a:ext cx="731600" cy="5248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3883139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1 column" type="tx">
  <p:cSld name="Title + 1 colum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p:nvPr/>
        </p:nvSpPr>
        <p:spPr>
          <a:xfrm>
            <a:off x="1" y="1"/>
            <a:ext cx="12217273" cy="6857161"/>
          </a:xfrm>
          <a:custGeom>
            <a:avLst/>
            <a:gdLst/>
            <a:ahLst/>
            <a:cxnLst/>
            <a:rect l="l" t="t" r="r" b="b"/>
            <a:pathLst>
              <a:path w="4014438" h="2258121" extrusionOk="0">
                <a:moveTo>
                  <a:pt x="0" y="0"/>
                </a:moveTo>
                <a:lnTo>
                  <a:pt x="0" y="729708"/>
                </a:lnTo>
                <a:cubicBezTo>
                  <a:pt x="69207" y="683709"/>
                  <a:pt x="163087" y="639801"/>
                  <a:pt x="284356" y="583348"/>
                </a:cubicBezTo>
                <a:cubicBezTo>
                  <a:pt x="523508" y="471843"/>
                  <a:pt x="656528" y="409807"/>
                  <a:pt x="783798" y="456120"/>
                </a:cubicBezTo>
                <a:cubicBezTo>
                  <a:pt x="911069" y="502432"/>
                  <a:pt x="973083" y="635473"/>
                  <a:pt x="1084589" y="874625"/>
                </a:cubicBezTo>
                <a:cubicBezTo>
                  <a:pt x="1196094" y="1113777"/>
                  <a:pt x="1258129" y="1246797"/>
                  <a:pt x="1211817" y="1374046"/>
                </a:cubicBezTo>
                <a:cubicBezTo>
                  <a:pt x="1165505" y="1501296"/>
                  <a:pt x="1032380" y="1563290"/>
                  <a:pt x="793228" y="1674774"/>
                </a:cubicBezTo>
                <a:cubicBezTo>
                  <a:pt x="554076" y="1786258"/>
                  <a:pt x="421056" y="1848315"/>
                  <a:pt x="293807" y="1802002"/>
                </a:cubicBezTo>
                <a:cubicBezTo>
                  <a:pt x="169234" y="1756693"/>
                  <a:pt x="107156" y="1628273"/>
                  <a:pt x="0" y="1398572"/>
                </a:cubicBezTo>
                <a:lnTo>
                  <a:pt x="0" y="2258122"/>
                </a:lnTo>
                <a:lnTo>
                  <a:pt x="4014439" y="2258122"/>
                </a:lnTo>
                <a:lnTo>
                  <a:pt x="4014439" y="0"/>
                </a:lnTo>
                <a:close/>
              </a:path>
            </a:pathLst>
          </a:custGeom>
          <a:solidFill>
            <a:schemeClr val="lt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 name="Google Shape;26;p5"/>
          <p:cNvSpPr txBox="1">
            <a:spLocks noGrp="1"/>
          </p:cNvSpPr>
          <p:nvPr>
            <p:ph type="title"/>
          </p:nvPr>
        </p:nvSpPr>
        <p:spPr>
          <a:xfrm>
            <a:off x="744800" y="1498600"/>
            <a:ext cx="3460400" cy="898800"/>
          </a:xfrm>
          <a:prstGeom prst="rect">
            <a:avLst/>
          </a:prstGeom>
        </p:spPr>
        <p:txBody>
          <a:bodyPr spcFirstLastPara="1" wrap="square" lIns="0" tIns="0" rIns="0" bIns="0"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27" name="Google Shape;27;p5"/>
          <p:cNvSpPr txBox="1">
            <a:spLocks noGrp="1"/>
          </p:cNvSpPr>
          <p:nvPr>
            <p:ph type="body" idx="1"/>
          </p:nvPr>
        </p:nvSpPr>
        <p:spPr>
          <a:xfrm>
            <a:off x="4869167" y="1600200"/>
            <a:ext cx="6578000" cy="4013600"/>
          </a:xfrm>
          <a:prstGeom prst="rect">
            <a:avLst/>
          </a:prstGeom>
        </p:spPr>
        <p:txBody>
          <a:bodyPr spcFirstLastPara="1" wrap="square" lIns="0" tIns="0" rIns="0" bIns="0" anchor="t" anchorCtr="0">
            <a:noAutofit/>
          </a:bodyPr>
          <a:lstStyle>
            <a:lvl1pPr marL="609585" lvl="0" indent="-474121">
              <a:spcBef>
                <a:spcPts val="0"/>
              </a:spcBef>
              <a:spcAft>
                <a:spcPts val="0"/>
              </a:spcAft>
              <a:buSzPts val="2000"/>
              <a:buChar char="▪"/>
              <a:defRPr/>
            </a:lvl1pPr>
            <a:lvl2pPr marL="1219170" lvl="1" indent="-474121">
              <a:spcBef>
                <a:spcPts val="800"/>
              </a:spcBef>
              <a:spcAft>
                <a:spcPts val="0"/>
              </a:spcAft>
              <a:buSzPts val="2000"/>
              <a:buChar char="▫"/>
              <a:defRPr/>
            </a:lvl2pPr>
            <a:lvl3pPr marL="1828754" lvl="2" indent="-474121">
              <a:spcBef>
                <a:spcPts val="800"/>
              </a:spcBef>
              <a:spcAft>
                <a:spcPts val="0"/>
              </a:spcAft>
              <a:buSzPts val="2000"/>
              <a:buChar char="▫"/>
              <a:defRPr/>
            </a:lvl3pPr>
            <a:lvl4pPr marL="2438339" lvl="3" indent="-474121">
              <a:spcBef>
                <a:spcPts val="800"/>
              </a:spcBef>
              <a:spcAft>
                <a:spcPts val="0"/>
              </a:spcAft>
              <a:buSzPts val="2000"/>
              <a:buChar char="▫"/>
              <a:defRPr/>
            </a:lvl4pPr>
            <a:lvl5pPr marL="3047924" lvl="4" indent="-474121">
              <a:spcBef>
                <a:spcPts val="800"/>
              </a:spcBef>
              <a:spcAft>
                <a:spcPts val="0"/>
              </a:spcAft>
              <a:buSzPts val="2000"/>
              <a:buChar char="▫"/>
              <a:defRPr/>
            </a:lvl5pPr>
            <a:lvl6pPr marL="3657509" lvl="5" indent="-474121">
              <a:spcBef>
                <a:spcPts val="800"/>
              </a:spcBef>
              <a:spcAft>
                <a:spcPts val="0"/>
              </a:spcAft>
              <a:buSzPts val="2000"/>
              <a:buChar char="▫"/>
              <a:defRPr/>
            </a:lvl6pPr>
            <a:lvl7pPr marL="4267093" lvl="6" indent="-474121">
              <a:spcBef>
                <a:spcPts val="800"/>
              </a:spcBef>
              <a:spcAft>
                <a:spcPts val="0"/>
              </a:spcAft>
              <a:buSzPts val="2000"/>
              <a:buChar char="▫"/>
              <a:defRPr/>
            </a:lvl7pPr>
            <a:lvl8pPr marL="4876678" lvl="7" indent="-474121">
              <a:spcBef>
                <a:spcPts val="800"/>
              </a:spcBef>
              <a:spcAft>
                <a:spcPts val="0"/>
              </a:spcAft>
              <a:buSzPts val="2000"/>
              <a:buChar char="▫"/>
              <a:defRPr/>
            </a:lvl8pPr>
            <a:lvl9pPr marL="5486263" lvl="8" indent="-474121">
              <a:spcBef>
                <a:spcPts val="800"/>
              </a:spcBef>
              <a:spcAft>
                <a:spcPts val="800"/>
              </a:spcAft>
              <a:buSzPts val="2000"/>
              <a:buChar char="▫"/>
              <a:defRPr/>
            </a:lvl9pPr>
          </a:lstStyle>
          <a:p>
            <a:endParaRPr/>
          </a:p>
        </p:txBody>
      </p:sp>
      <p:sp>
        <p:nvSpPr>
          <p:cNvPr id="28" name="Google Shape;28;p5"/>
          <p:cNvSpPr txBox="1">
            <a:spLocks noGrp="1"/>
          </p:cNvSpPr>
          <p:nvPr>
            <p:ph type="sldNum" idx="12"/>
          </p:nvPr>
        </p:nvSpPr>
        <p:spPr>
          <a:xfrm>
            <a:off x="11275304" y="172868"/>
            <a:ext cx="731600" cy="524800"/>
          </a:xfrm>
          <a:prstGeom prst="rect">
            <a:avLst/>
          </a:prstGeom>
        </p:spPr>
        <p:txBody>
          <a:bodyPr spcFirstLastPara="1" wrap="square" lIns="0" tIns="0" rIns="0" bIns="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166137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3_Disposition personnalisée">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fault 8">
    <p:spTree>
      <p:nvGrpSpPr>
        <p:cNvPr id="1" name=""/>
        <p:cNvGrpSpPr/>
        <p:nvPr/>
      </p:nvGrpSpPr>
      <p:grpSpPr>
        <a:xfrm>
          <a:off x="0" y="0"/>
          <a:ext cx="0" cy="0"/>
          <a:chOff x="0" y="0"/>
          <a:chExt cx="0" cy="0"/>
        </a:xfrm>
      </p:grpSpPr>
      <p:sp>
        <p:nvSpPr>
          <p:cNvPr id="180"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fr-FR" sz="1800" b="0" u="none" strike="noStrike">
              <a:solidFill>
                <a:schemeClr val="dk1"/>
              </a:solidFill>
              <a:uFillTx/>
              <a:latin typeface="Aptos"/>
            </a:endParaRPr>
          </a:p>
        </p:txBody>
      </p:sp>
      <p:sp>
        <p:nvSpPr>
          <p:cNvPr id="18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fr-FR" sz="2800" b="0" u="none" strike="noStrike">
              <a:solidFill>
                <a:schemeClr val="dk1"/>
              </a:solidFill>
              <a:uFillTx/>
              <a:latin typeface="Aptos"/>
            </a:endParaRPr>
          </a:p>
        </p:txBody>
      </p:sp>
      <p:sp>
        <p:nvSpPr>
          <p:cNvPr id="18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fr-FR" sz="2800" b="0" u="none" strike="noStrike">
              <a:solidFill>
                <a:schemeClr val="dk1"/>
              </a:solidFill>
              <a:uFillTx/>
              <a:latin typeface="Apto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Default 8">
    <p:spTree>
      <p:nvGrpSpPr>
        <p:cNvPr id="1" name=""/>
        <p:cNvGrpSpPr/>
        <p:nvPr/>
      </p:nvGrpSpPr>
      <p:grpSpPr>
        <a:xfrm>
          <a:off x="0" y="0"/>
          <a:ext cx="0" cy="0"/>
          <a:chOff x="0" y="0"/>
          <a:chExt cx="0" cy="0"/>
        </a:xfrm>
      </p:grpSpPr>
      <p:sp>
        <p:nvSpPr>
          <p:cNvPr id="183"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fr-FR" sz="1800" b="0" u="none" strike="noStrike">
              <a:solidFill>
                <a:schemeClr val="dk1"/>
              </a:solidFill>
              <a:uFillTx/>
              <a:latin typeface="Aptos"/>
            </a:endParaRPr>
          </a:p>
        </p:txBody>
      </p:sp>
      <p:sp>
        <p:nvSpPr>
          <p:cNvPr id="184"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nl-BE" sz="3200" b="0" u="none" strike="noStrike">
              <a:solidFill>
                <a:srgbClr val="000000"/>
              </a:solidFill>
              <a:uFillTx/>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itleAndTx" preserve="1">
  <p:cSld name="Default 8">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reserve="1">
  <p:cSld name="Default 8">
    <p:spTree>
      <p:nvGrpSpPr>
        <p:cNvPr id="1" name=""/>
        <p:cNvGrpSpPr/>
        <p:nvPr/>
      </p:nvGrpSpPr>
      <p:grpSpPr>
        <a:xfrm>
          <a:off x="0" y="0"/>
          <a:ext cx="0" cy="0"/>
          <a:chOff x="0" y="0"/>
          <a:chExt cx="0" cy="0"/>
        </a:xfrm>
      </p:grpSpPr>
      <p:sp>
        <p:nvSpPr>
          <p:cNvPr id="185"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fr-FR" sz="1800" b="0" u="none" strike="noStrike">
              <a:solidFill>
                <a:schemeClr val="dk1"/>
              </a:solidFill>
              <a:uFillTx/>
              <a:latin typeface="Aptos"/>
            </a:endParaRPr>
          </a:p>
        </p:txBody>
      </p:sp>
      <p:sp>
        <p:nvSpPr>
          <p:cNvPr id="186"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fr-FR" sz="2800" b="0" u="none" strike="noStrike">
              <a:solidFill>
                <a:schemeClr val="dk1"/>
              </a:solidFill>
              <a:uFillTx/>
              <a:latin typeface="Apto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Default 8">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Default 8">
    <p:spTree>
      <p:nvGrpSpPr>
        <p:cNvPr id="1" name=""/>
        <p:cNvGrpSpPr/>
        <p:nvPr/>
      </p:nvGrpSpPr>
      <p:grpSpPr>
        <a:xfrm>
          <a:off x="0" y="0"/>
          <a:ext cx="0" cy="0"/>
          <a:chOff x="0" y="0"/>
          <a:chExt cx="0" cy="0"/>
        </a:xfrm>
      </p:grpSpPr>
      <p:sp>
        <p:nvSpPr>
          <p:cNvPr id="187"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fr-FR" sz="1800" b="0" u="none" strike="noStrike">
              <a:solidFill>
                <a:schemeClr val="dk1"/>
              </a:solidFill>
              <a:uFillTx/>
              <a:latin typeface="Aptos"/>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theme" Target="../theme/theme3.xml"/><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image" Target="../media/image3.png"/><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4.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pic>
        <p:nvPicPr>
          <p:cNvPr id="5" name="Image 9"/>
          <p:cNvPicPr/>
          <p:nvPr/>
        </p:nvPicPr>
        <p:blipFill>
          <a:blip r:embed="rId4"/>
          <a:stretch/>
        </p:blipFill>
        <p:spPr>
          <a:xfrm>
            <a:off x="207720" y="6176880"/>
            <a:ext cx="1504800" cy="545760"/>
          </a:xfrm>
          <a:prstGeom prst="rect">
            <a:avLst/>
          </a:prstGeom>
          <a:ln w="0">
            <a:noFill/>
          </a:ln>
        </p:spPr>
      </p:pic>
      <p:sp>
        <p:nvSpPr>
          <p:cNvPr id="6" name="PlaceHolder 1"/>
          <p:cNvSpPr>
            <a:spLocks noGrp="1"/>
          </p:cNvSpPr>
          <p:nvPr>
            <p:ph type="title"/>
          </p:nvPr>
        </p:nvSpPr>
        <p:spPr>
          <a:xfrm>
            <a:off x="1813320" y="2755800"/>
            <a:ext cx="8765640" cy="1805760"/>
          </a:xfrm>
          <a:prstGeom prst="rect">
            <a:avLst/>
          </a:prstGeom>
          <a:noFill/>
          <a:ln w="0">
            <a:noFill/>
          </a:ln>
          <a:effectLst>
            <a:outerShdw blurRad="152280" dist="152031" dir="9603795" rotWithShape="0">
              <a:srgbClr val="000000">
                <a:alpha val="40000"/>
              </a:srgbClr>
            </a:outerShdw>
          </a:effectLst>
        </p:spPr>
        <p:txBody>
          <a:bodyPr lIns="91440" tIns="45720" rIns="91440" bIns="45720" anchor="ctr">
            <a:noAutofit/>
          </a:bodyPr>
          <a:lstStyle/>
          <a:p>
            <a:pPr indent="0" algn="ctr" defTabSz="914400">
              <a:lnSpc>
                <a:spcPct val="90000"/>
              </a:lnSpc>
              <a:buNone/>
            </a:pPr>
            <a:r>
              <a:rPr lang="fr-FR" sz="13800" b="0" u="none" strike="noStrike">
                <a:solidFill>
                  <a:schemeClr val="accent1"/>
                </a:solidFill>
                <a:uFillTx/>
                <a:latin typeface="Aharoni"/>
              </a:rPr>
              <a:t>DEVDAY</a:t>
            </a:r>
            <a:endParaRPr lang="fr-FR" sz="13800" b="0" u="none" strike="noStrike">
              <a:solidFill>
                <a:schemeClr val="dk1"/>
              </a:solidFill>
              <a:uFillTx/>
              <a:latin typeface="Aptos"/>
            </a:endParaRPr>
          </a:p>
        </p:txBody>
      </p:sp>
      <p:sp>
        <p:nvSpPr>
          <p:cNvPr id="2" name="ZoneTexte 11"/>
          <p:cNvSpPr/>
          <p:nvPr/>
        </p:nvSpPr>
        <p:spPr>
          <a:xfrm>
            <a:off x="2394720" y="4232880"/>
            <a:ext cx="7603200" cy="455400"/>
          </a:xfrm>
          <a:prstGeom prst="rect">
            <a:avLst/>
          </a:prstGeom>
          <a:noFill/>
          <a:ln w="0">
            <a:noFill/>
          </a:ln>
          <a:effectLst>
            <a:outerShdw blurRad="50760" dist="37674" dir="8100000" algn="tr" rotWithShape="0">
              <a:srgbClr val="000000"/>
            </a:outerShdw>
          </a:effectLst>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fr-FR" sz="2400" b="1" u="none" strike="noStrike">
                <a:solidFill>
                  <a:schemeClr val="lt1">
                    <a:lumMod val="90000"/>
                  </a:schemeClr>
                </a:solidFill>
                <a:uFillTx/>
                <a:latin typeface="Aptos"/>
              </a:rPr>
              <a:t>ELEVATING THE DEVELOPERS’ COMMUNITY</a:t>
            </a:r>
            <a:endParaRPr lang="nl-BE" sz="2400" b="0" u="none" strike="noStrike">
              <a:solidFill>
                <a:srgbClr val="FFFFFF"/>
              </a:solidFill>
              <a:uFillTx/>
              <a:latin typeface="Arial"/>
            </a:endParaRPr>
          </a:p>
        </p:txBody>
      </p:sp>
      <p:sp>
        <p:nvSpPr>
          <p:cNvPr id="3" name="ZoneTexte 12"/>
          <p:cNvSpPr/>
          <p:nvPr/>
        </p:nvSpPr>
        <p:spPr>
          <a:xfrm>
            <a:off x="4694400" y="1881360"/>
            <a:ext cx="3003840" cy="577440"/>
          </a:xfrm>
          <a:prstGeom prst="rect">
            <a:avLst/>
          </a:prstGeom>
          <a:noFill/>
          <a:ln w="0">
            <a:noFill/>
          </a:ln>
          <a:effectLst>
            <a:outerShdw blurRad="50760" dist="37674" dir="8100000" algn="tr" rotWithShape="0">
              <a:srgbClr val="000000"/>
            </a:outerShdw>
          </a:effectLst>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fr-FR" sz="3200" b="1" u="none" strike="noStrike">
                <a:solidFill>
                  <a:schemeClr val="lt1"/>
                </a:solidFill>
                <a:uFillTx/>
                <a:latin typeface="Aptos"/>
              </a:rPr>
              <a:t>07.NOV.2024</a:t>
            </a:r>
            <a:endParaRPr lang="nl-BE" sz="3200" b="0" u="none" strike="noStrike">
              <a:solidFill>
                <a:srgbClr val="FFFFFF"/>
              </a:solidFill>
              <a:uFillTx/>
              <a:latin typeface="Arial"/>
            </a:endParaRPr>
          </a:p>
        </p:txBody>
      </p:sp>
      <p:sp>
        <p:nvSpPr>
          <p:cNvPr id="4" name="Ellipse 14"/>
          <p:cNvSpPr/>
          <p:nvPr/>
        </p:nvSpPr>
        <p:spPr>
          <a:xfrm>
            <a:off x="3515400" y="1225800"/>
            <a:ext cx="1286640" cy="1239840"/>
          </a:xfrm>
          <a:prstGeom prst="ellipse">
            <a:avLst/>
          </a:prstGeom>
          <a:solidFill>
            <a:schemeClr val="tx2">
              <a:alpha val="60000"/>
            </a:schemeClr>
          </a:solidFill>
          <a:ln w="38100">
            <a:solidFill>
              <a:srgbClr val="F9F286"/>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4400" b="1" u="none" strike="noStrike">
                <a:solidFill>
                  <a:schemeClr val="lt1"/>
                </a:solidFill>
                <a:uFillTx/>
                <a:latin typeface="Aptos"/>
              </a:rPr>
              <a:t>10</a:t>
            </a:r>
            <a:endParaRPr lang="nl-BE" sz="4400" b="0" u="none" strike="noStrike">
              <a:solidFill>
                <a:srgbClr val="FFFFFF"/>
              </a:solidFill>
              <a:uFillTx/>
              <a:latin typeface="Arial"/>
            </a:endParaRPr>
          </a:p>
          <a:p>
            <a:pPr algn="ctr" defTabSz="914400">
              <a:lnSpc>
                <a:spcPct val="100000"/>
              </a:lnSpc>
            </a:pPr>
            <a:r>
              <a:rPr lang="fr-FR" sz="1800" b="1" u="none" strike="noStrike">
                <a:solidFill>
                  <a:schemeClr val="lt1"/>
                </a:solidFill>
                <a:uFillTx/>
                <a:latin typeface="Aptos"/>
              </a:rPr>
              <a:t>YEARS</a:t>
            </a:r>
            <a:endParaRPr lang="nl-BE" sz="1800" b="0" u="none" strike="noStrike">
              <a:solidFill>
                <a:srgbClr val="FFFFFF"/>
              </a:solidFill>
              <a:uFillTx/>
              <a:latin typeface="Arial"/>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pic>
        <p:nvPicPr>
          <p:cNvPr id="118" name="Image 6"/>
          <p:cNvPicPr/>
          <p:nvPr/>
        </p:nvPicPr>
        <p:blipFill>
          <a:blip r:embed="rId4"/>
          <a:stretch/>
        </p:blipFill>
        <p:spPr>
          <a:xfrm>
            <a:off x="211680" y="6174360"/>
            <a:ext cx="1507320" cy="546840"/>
          </a:xfrm>
          <a:prstGeom prst="rect">
            <a:avLst/>
          </a:prstGeom>
          <a:ln w="0">
            <a:noFill/>
          </a:ln>
        </p:spPr>
      </p:pic>
      <p:sp>
        <p:nvSpPr>
          <p:cNvPr id="119" name="PlaceHolder 1"/>
          <p:cNvSpPr>
            <a:spLocks noGrp="1"/>
          </p:cNvSpPr>
          <p:nvPr>
            <p:ph type="title"/>
          </p:nvPr>
        </p:nvSpPr>
        <p:spPr>
          <a:xfrm>
            <a:off x="1813320" y="2755800"/>
            <a:ext cx="8765640" cy="1805760"/>
          </a:xfrm>
          <a:prstGeom prst="rect">
            <a:avLst/>
          </a:prstGeom>
          <a:noFill/>
          <a:ln w="0">
            <a:noFill/>
          </a:ln>
          <a:effectLst>
            <a:outerShdw blurRad="152280" dist="152031" dir="9603795" rotWithShape="0">
              <a:srgbClr val="000000">
                <a:alpha val="40000"/>
              </a:srgbClr>
            </a:outerShdw>
          </a:effectLst>
        </p:spPr>
        <p:txBody>
          <a:bodyPr lIns="91440" tIns="45720" rIns="91440" bIns="45720" anchor="ctr">
            <a:noAutofit/>
          </a:bodyPr>
          <a:lstStyle/>
          <a:p>
            <a:pPr indent="0" algn="ctr" defTabSz="914400">
              <a:lnSpc>
                <a:spcPct val="90000"/>
              </a:lnSpc>
              <a:buNone/>
            </a:pPr>
            <a:r>
              <a:rPr lang="fr-FR" sz="13800" b="0" u="none" strike="noStrike">
                <a:solidFill>
                  <a:schemeClr val="accent1"/>
                </a:solidFill>
                <a:uFillTx/>
                <a:latin typeface="Aharoni"/>
              </a:rPr>
              <a:t>DEVDAY</a:t>
            </a:r>
            <a:endParaRPr lang="fr-FR" sz="13800" b="0" u="none" strike="noStrike">
              <a:solidFill>
                <a:schemeClr val="dk1"/>
              </a:solidFill>
              <a:uFillTx/>
              <a:latin typeface="Aptos"/>
            </a:endParaRPr>
          </a:p>
        </p:txBody>
      </p:sp>
      <p:sp>
        <p:nvSpPr>
          <p:cNvPr id="120" name="ZoneTexte 11"/>
          <p:cNvSpPr/>
          <p:nvPr/>
        </p:nvSpPr>
        <p:spPr>
          <a:xfrm>
            <a:off x="2394720" y="4232880"/>
            <a:ext cx="7603200" cy="455400"/>
          </a:xfrm>
          <a:prstGeom prst="rect">
            <a:avLst/>
          </a:prstGeom>
          <a:noFill/>
          <a:ln w="0">
            <a:noFill/>
          </a:ln>
          <a:effectLst>
            <a:outerShdw blurRad="50760" dist="37674" dir="8100000" algn="tr" rotWithShape="0">
              <a:srgbClr val="000000"/>
            </a:outerShdw>
          </a:effectLst>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fr-FR" sz="2400" b="1" u="none" strike="noStrike">
                <a:solidFill>
                  <a:schemeClr val="lt1">
                    <a:lumMod val="90000"/>
                  </a:schemeClr>
                </a:solidFill>
                <a:uFillTx/>
                <a:latin typeface="Aptos"/>
              </a:rPr>
              <a:t>ELEVATING THE DEVELOPERS’ COMMUNITY</a:t>
            </a:r>
            <a:endParaRPr lang="nl-BE" sz="2400" b="0" u="none" strike="noStrike">
              <a:solidFill>
                <a:srgbClr val="FFFFFF"/>
              </a:solidFill>
              <a:uFillTx/>
              <a:latin typeface="Arial"/>
            </a:endParaRPr>
          </a:p>
        </p:txBody>
      </p:sp>
      <p:sp>
        <p:nvSpPr>
          <p:cNvPr id="121" name="ZoneTexte 12"/>
          <p:cNvSpPr/>
          <p:nvPr/>
        </p:nvSpPr>
        <p:spPr>
          <a:xfrm>
            <a:off x="4694400" y="1881360"/>
            <a:ext cx="3003840" cy="577440"/>
          </a:xfrm>
          <a:prstGeom prst="rect">
            <a:avLst/>
          </a:prstGeom>
          <a:noFill/>
          <a:ln w="0">
            <a:noFill/>
          </a:ln>
          <a:effectLst>
            <a:outerShdw blurRad="50760" dist="37674" dir="8100000" algn="tr" rotWithShape="0">
              <a:srgbClr val="000000"/>
            </a:outerShdw>
          </a:effectLst>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fr-FR" sz="3200" b="1" u="none" strike="noStrike">
                <a:solidFill>
                  <a:schemeClr val="lt1"/>
                </a:solidFill>
                <a:uFillTx/>
                <a:latin typeface="Aptos"/>
              </a:rPr>
              <a:t>07.NOV.2024</a:t>
            </a:r>
            <a:endParaRPr lang="nl-BE" sz="3200" b="0" u="none" strike="noStrike">
              <a:solidFill>
                <a:srgbClr val="FFFFFF"/>
              </a:solidFill>
              <a:uFillTx/>
              <a:latin typeface="Arial"/>
            </a:endParaRPr>
          </a:p>
        </p:txBody>
      </p:sp>
      <p:sp>
        <p:nvSpPr>
          <p:cNvPr id="122" name="Ellipse 14"/>
          <p:cNvSpPr/>
          <p:nvPr/>
        </p:nvSpPr>
        <p:spPr>
          <a:xfrm>
            <a:off x="3515400" y="1225800"/>
            <a:ext cx="1286640" cy="1239840"/>
          </a:xfrm>
          <a:prstGeom prst="ellipse">
            <a:avLst/>
          </a:prstGeom>
          <a:solidFill>
            <a:schemeClr val="tx2">
              <a:alpha val="60000"/>
            </a:schemeClr>
          </a:solidFill>
          <a:ln w="38100">
            <a:solidFill>
              <a:srgbClr val="F9F286"/>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4400" b="1" u="none" strike="noStrike">
                <a:solidFill>
                  <a:schemeClr val="lt1"/>
                </a:solidFill>
                <a:uFillTx/>
                <a:latin typeface="Aptos"/>
              </a:rPr>
              <a:t>10</a:t>
            </a:r>
            <a:endParaRPr lang="nl-BE" sz="4400" b="0" u="none" strike="noStrike">
              <a:solidFill>
                <a:srgbClr val="FFFFFF"/>
              </a:solidFill>
              <a:uFillTx/>
              <a:latin typeface="Arial"/>
            </a:endParaRPr>
          </a:p>
          <a:p>
            <a:pPr algn="ctr" defTabSz="914400">
              <a:lnSpc>
                <a:spcPct val="100000"/>
              </a:lnSpc>
            </a:pPr>
            <a:r>
              <a:rPr lang="fr-FR" sz="1800" b="1" u="none" strike="noStrike">
                <a:solidFill>
                  <a:schemeClr val="lt1"/>
                </a:solidFill>
                <a:uFillTx/>
                <a:latin typeface="Aptos"/>
              </a:rPr>
              <a:t>YEARS</a:t>
            </a:r>
            <a:endParaRPr lang="nl-BE" sz="1800" b="0" u="none" strike="noStrike">
              <a:solidFill>
                <a:srgbClr val="FFFFFF"/>
              </a:solidFill>
              <a:uFillTx/>
              <a:latin typeface="Arial"/>
            </a:endParaRPr>
          </a:p>
        </p:txBody>
      </p:sp>
      <p:sp>
        <p:nvSpPr>
          <p:cNvPr id="123"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FFFFFF"/>
              </a:buClr>
              <a:buSzPct val="45000"/>
              <a:buFont typeface="Wingdings" charset="2"/>
              <a:buChar char=""/>
            </a:pPr>
            <a:r>
              <a:rPr lang="fr-FR" sz="2800" b="0" u="none" strike="noStrike">
                <a:solidFill>
                  <a:schemeClr val="dk1"/>
                </a:solidFill>
                <a:uFillTx/>
                <a:latin typeface="Aptos"/>
              </a:rPr>
              <a:t>Click to edit the outline text format</a:t>
            </a:r>
          </a:p>
          <a:p>
            <a:pPr marL="864000" lvl="1" indent="-324000">
              <a:lnSpc>
                <a:spcPct val="90000"/>
              </a:lnSpc>
              <a:spcBef>
                <a:spcPts val="1134"/>
              </a:spcBef>
              <a:buClr>
                <a:srgbClr val="FFFFFF"/>
              </a:buClr>
              <a:buSzPct val="75000"/>
              <a:buFont typeface="Symbol" charset="2"/>
              <a:buChar char=""/>
            </a:pPr>
            <a:r>
              <a:rPr lang="fr-FR" sz="2000" b="0" u="none" strike="noStrike">
                <a:solidFill>
                  <a:schemeClr val="dk1"/>
                </a:solidFill>
                <a:uFillTx/>
                <a:latin typeface="Aptos"/>
              </a:rPr>
              <a:t>Second Outline Level</a:t>
            </a:r>
          </a:p>
          <a:p>
            <a:pPr marL="1296000" lvl="2" indent="-288000">
              <a:lnSpc>
                <a:spcPct val="90000"/>
              </a:lnSpc>
              <a:spcBef>
                <a:spcPts val="850"/>
              </a:spcBef>
              <a:buClr>
                <a:srgbClr val="FFFFFF"/>
              </a:buClr>
              <a:buSzPct val="45000"/>
              <a:buFont typeface="Wingdings" charset="2"/>
              <a:buChar char=""/>
            </a:pPr>
            <a:r>
              <a:rPr lang="fr-FR" sz="1800" b="0" u="none" strike="noStrike">
                <a:solidFill>
                  <a:schemeClr val="dk1"/>
                </a:solidFill>
                <a:uFillTx/>
                <a:latin typeface="Aptos"/>
              </a:rPr>
              <a:t>Third Outline Level</a:t>
            </a:r>
          </a:p>
          <a:p>
            <a:pPr marL="1728000" lvl="3" indent="-216000">
              <a:lnSpc>
                <a:spcPct val="90000"/>
              </a:lnSpc>
              <a:spcBef>
                <a:spcPts val="567"/>
              </a:spcBef>
              <a:buClr>
                <a:srgbClr val="FFFFFF"/>
              </a:buClr>
              <a:buSzPct val="75000"/>
              <a:buFont typeface="Symbol" charset="2"/>
              <a:buChar char=""/>
            </a:pPr>
            <a:r>
              <a:rPr lang="fr-FR" sz="1800" b="0" u="none" strike="noStrike">
                <a:solidFill>
                  <a:schemeClr val="dk1"/>
                </a:solidFill>
                <a:uFillTx/>
                <a:latin typeface="Aptos"/>
              </a:rPr>
              <a:t>Fourth Outline Level</a:t>
            </a:r>
          </a:p>
          <a:p>
            <a:pPr marL="2160000" lvl="4" indent="-216000">
              <a:lnSpc>
                <a:spcPct val="90000"/>
              </a:lnSpc>
              <a:spcBef>
                <a:spcPts val="283"/>
              </a:spcBef>
              <a:buClr>
                <a:srgbClr val="FFFFFF"/>
              </a:buClr>
              <a:buSzPct val="45000"/>
              <a:buFont typeface="Wingdings" charset="2"/>
              <a:buChar char=""/>
            </a:pPr>
            <a:r>
              <a:rPr lang="fr-FR" sz="2000" b="0" u="none" strike="noStrike">
                <a:solidFill>
                  <a:schemeClr val="dk1"/>
                </a:solidFill>
                <a:uFillTx/>
                <a:latin typeface="Aptos"/>
              </a:rPr>
              <a:t>Fifth Outline Level</a:t>
            </a:r>
          </a:p>
          <a:p>
            <a:pPr marL="2592000" lvl="5" indent="-216000">
              <a:lnSpc>
                <a:spcPct val="90000"/>
              </a:lnSpc>
              <a:spcBef>
                <a:spcPts val="283"/>
              </a:spcBef>
              <a:buClr>
                <a:srgbClr val="FFFFFF"/>
              </a:buClr>
              <a:buSzPct val="45000"/>
              <a:buFont typeface="Wingdings" charset="2"/>
              <a:buChar char=""/>
            </a:pPr>
            <a:r>
              <a:rPr lang="fr-FR" sz="2000" b="0" u="none" strike="noStrike">
                <a:solidFill>
                  <a:schemeClr val="dk1"/>
                </a:solidFill>
                <a:uFillTx/>
                <a:latin typeface="Aptos"/>
              </a:rPr>
              <a:t>Sixth Outline Level</a:t>
            </a:r>
          </a:p>
          <a:p>
            <a:pPr marL="3024000" lvl="6" indent="-216000">
              <a:lnSpc>
                <a:spcPct val="90000"/>
              </a:lnSpc>
              <a:spcBef>
                <a:spcPts val="283"/>
              </a:spcBef>
              <a:buClr>
                <a:srgbClr val="FFFFFF"/>
              </a:buClr>
              <a:buSzPct val="45000"/>
              <a:buFont typeface="Wingdings" charset="2"/>
              <a:buChar char=""/>
            </a:pPr>
            <a:r>
              <a:rPr lang="fr-FR" sz="2000" b="0" u="none" strike="noStrike">
                <a:solidFill>
                  <a:schemeClr val="dk1"/>
                </a:solidFill>
                <a:uFillTx/>
                <a:latin typeface="Aptos"/>
              </a:rPr>
              <a:t>Seventh Outline Level</a:t>
            </a:r>
          </a:p>
        </p:txBody>
      </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EF9"/>
            </a:gs>
            <a:gs pos="67000">
              <a:srgbClr val="FDF1D4">
                <a:alpha val="35000"/>
              </a:srgbClr>
            </a:gs>
            <a:gs pos="100000">
              <a:srgbClr val="FBE6B2"/>
            </a:gs>
          </a:gsLst>
          <a:lin ang="5400000"/>
        </a:gradFill>
        <a:effectLst/>
      </p:bgPr>
    </p:bg>
    <p:spTree>
      <p:nvGrpSpPr>
        <p:cNvPr id="1" name=""/>
        <p:cNvGrpSpPr/>
        <p:nvPr/>
      </p:nvGrpSpPr>
      <p:grpSpPr>
        <a:xfrm>
          <a:off x="0" y="0"/>
          <a:ext cx="0" cy="0"/>
          <a:chOff x="0" y="0"/>
          <a:chExt cx="0" cy="0"/>
        </a:xfrm>
      </p:grpSpPr>
      <p:pic>
        <p:nvPicPr>
          <p:cNvPr id="138" name="Image 6"/>
          <p:cNvPicPr/>
          <p:nvPr/>
        </p:nvPicPr>
        <p:blipFill>
          <a:blip r:embed="rId3"/>
          <a:stretch/>
        </p:blipFill>
        <p:spPr>
          <a:xfrm>
            <a:off x="211680" y="6174360"/>
            <a:ext cx="1507320" cy="546840"/>
          </a:xfrm>
          <a:prstGeom prst="rect">
            <a:avLst/>
          </a:prstGeom>
          <a:ln w="0">
            <a:noFill/>
          </a:ln>
        </p:spPr>
      </p:pic>
      <p:sp>
        <p:nvSpPr>
          <p:cNvPr id="139" name="PlaceHolder 1"/>
          <p:cNvSpPr>
            <a:spLocks noGrp="1"/>
          </p:cNvSpPr>
          <p:nvPr>
            <p:ph type="title"/>
          </p:nvPr>
        </p:nvSpPr>
        <p:spPr>
          <a:xfrm>
            <a:off x="7837560" y="6098040"/>
            <a:ext cx="4006800" cy="556920"/>
          </a:xfrm>
          <a:prstGeom prst="rect">
            <a:avLst/>
          </a:prstGeom>
          <a:noFill/>
          <a:ln w="0">
            <a:noFill/>
          </a:ln>
        </p:spPr>
        <p:txBody>
          <a:bodyPr lIns="91440" tIns="45720" rIns="91440" bIns="45720" anchor="ctr">
            <a:noAutofit/>
          </a:bodyPr>
          <a:lstStyle/>
          <a:p>
            <a:pPr indent="0" algn="r" defTabSz="914400">
              <a:lnSpc>
                <a:spcPct val="90000"/>
              </a:lnSpc>
              <a:buNone/>
            </a:pPr>
            <a:r>
              <a:rPr lang="fr-FR" sz="3600" b="0" u="none" strike="noStrike">
                <a:solidFill>
                  <a:schemeClr val="lt1">
                    <a:lumMod val="25000"/>
                  </a:schemeClr>
                </a:solidFill>
                <a:uFillTx/>
                <a:latin typeface="Aptos Display"/>
              </a:rPr>
              <a:t>Nos sponsors</a:t>
            </a:r>
            <a:endParaRPr lang="fr-FR" sz="3600" b="0" u="none" strike="noStrike">
              <a:solidFill>
                <a:schemeClr val="dk1"/>
              </a:solidFill>
              <a:uFillTx/>
              <a:latin typeface="Aptos"/>
            </a:endParaRPr>
          </a:p>
        </p:txBody>
      </p:sp>
      <p:sp>
        <p:nvSpPr>
          <p:cNvPr id="140" name="Rectangle : coins arrondis 2"/>
          <p:cNvSpPr/>
          <p:nvPr/>
        </p:nvSpPr>
        <p:spPr>
          <a:xfrm>
            <a:off x="5086440" y="694080"/>
            <a:ext cx="1501920" cy="1387440"/>
          </a:xfrm>
          <a:prstGeom prst="roundRect">
            <a:avLst>
              <a:gd name="adj" fmla="val 16667"/>
            </a:avLst>
          </a:prstGeom>
          <a:solidFill>
            <a:schemeClr val="bg1"/>
          </a:solidFill>
          <a:ln>
            <a:solidFill>
              <a:srgbClr val="F4B31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Aptos"/>
            </a:endParaRPr>
          </a:p>
        </p:txBody>
      </p:sp>
      <p:pic>
        <p:nvPicPr>
          <p:cNvPr id="141" name="Picture 2" descr="Oniryx"/>
          <p:cNvPicPr/>
          <p:nvPr/>
        </p:nvPicPr>
        <p:blipFill>
          <a:blip r:embed="rId4"/>
          <a:stretch/>
        </p:blipFill>
        <p:spPr>
          <a:xfrm>
            <a:off x="5182920" y="733320"/>
            <a:ext cx="1308600" cy="1308600"/>
          </a:xfrm>
          <a:prstGeom prst="rect">
            <a:avLst/>
          </a:prstGeom>
          <a:ln w="0">
            <a:noFill/>
          </a:ln>
        </p:spPr>
      </p:pic>
      <p:sp>
        <p:nvSpPr>
          <p:cNvPr id="142" name="Rectangle : coins arrondis 3"/>
          <p:cNvSpPr/>
          <p:nvPr/>
        </p:nvSpPr>
        <p:spPr>
          <a:xfrm>
            <a:off x="2653560" y="2669400"/>
            <a:ext cx="1501920" cy="1387440"/>
          </a:xfrm>
          <a:prstGeom prst="roundRect">
            <a:avLst>
              <a:gd name="adj" fmla="val 16667"/>
            </a:avLst>
          </a:prstGeom>
          <a:solidFill>
            <a:schemeClr val="bg1"/>
          </a:solidFill>
          <a:ln>
            <a:solidFill>
              <a:srgbClr val="F4B31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Aptos"/>
            </a:endParaRPr>
          </a:p>
        </p:txBody>
      </p:sp>
      <p:pic>
        <p:nvPicPr>
          <p:cNvPr id="143" name="Picture 6" descr="delaware"/>
          <p:cNvPicPr/>
          <p:nvPr/>
        </p:nvPicPr>
        <p:blipFill>
          <a:blip r:embed="rId5"/>
          <a:stretch/>
        </p:blipFill>
        <p:spPr>
          <a:xfrm>
            <a:off x="2653560" y="2612520"/>
            <a:ext cx="1444680" cy="1444680"/>
          </a:xfrm>
          <a:prstGeom prst="rect">
            <a:avLst/>
          </a:prstGeom>
          <a:ln w="0">
            <a:noFill/>
          </a:ln>
        </p:spPr>
      </p:pic>
      <p:sp>
        <p:nvSpPr>
          <p:cNvPr id="144" name="Rectangle : coins arrondis 4"/>
          <p:cNvSpPr/>
          <p:nvPr/>
        </p:nvSpPr>
        <p:spPr>
          <a:xfrm>
            <a:off x="5086440" y="2669400"/>
            <a:ext cx="1501920" cy="1387440"/>
          </a:xfrm>
          <a:prstGeom prst="roundRect">
            <a:avLst>
              <a:gd name="adj" fmla="val 16667"/>
            </a:avLst>
          </a:prstGeom>
          <a:solidFill>
            <a:schemeClr val="bg1"/>
          </a:solidFill>
          <a:ln>
            <a:solidFill>
              <a:srgbClr val="F4B31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Aptos"/>
            </a:endParaRPr>
          </a:p>
        </p:txBody>
      </p:sp>
      <p:sp>
        <p:nvSpPr>
          <p:cNvPr id="145" name="Rectangle : coins arrondis 5"/>
          <p:cNvSpPr/>
          <p:nvPr/>
        </p:nvSpPr>
        <p:spPr>
          <a:xfrm>
            <a:off x="7519320" y="2669400"/>
            <a:ext cx="1501920" cy="1387440"/>
          </a:xfrm>
          <a:prstGeom prst="roundRect">
            <a:avLst>
              <a:gd name="adj" fmla="val 16667"/>
            </a:avLst>
          </a:prstGeom>
          <a:solidFill>
            <a:schemeClr val="bg1"/>
          </a:solidFill>
          <a:ln>
            <a:solidFill>
              <a:srgbClr val="F4B31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Aptos"/>
            </a:endParaRPr>
          </a:p>
        </p:txBody>
      </p:sp>
      <p:sp>
        <p:nvSpPr>
          <p:cNvPr id="146" name="Rectangle : coins arrondis 6"/>
          <p:cNvSpPr/>
          <p:nvPr/>
        </p:nvSpPr>
        <p:spPr>
          <a:xfrm>
            <a:off x="1969560" y="4852080"/>
            <a:ext cx="1144080" cy="1114200"/>
          </a:xfrm>
          <a:prstGeom prst="roundRect">
            <a:avLst>
              <a:gd name="adj" fmla="val 16667"/>
            </a:avLst>
          </a:prstGeom>
          <a:solidFill>
            <a:schemeClr val="bg1"/>
          </a:solidFill>
          <a:ln>
            <a:solidFill>
              <a:srgbClr val="F4B31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Aptos"/>
            </a:endParaRPr>
          </a:p>
        </p:txBody>
      </p:sp>
      <p:sp>
        <p:nvSpPr>
          <p:cNvPr id="147" name="Rectangle : coins arrondis 7"/>
          <p:cNvSpPr/>
          <p:nvPr/>
        </p:nvSpPr>
        <p:spPr>
          <a:xfrm>
            <a:off x="3703680" y="4852080"/>
            <a:ext cx="1144080" cy="1114200"/>
          </a:xfrm>
          <a:prstGeom prst="roundRect">
            <a:avLst>
              <a:gd name="adj" fmla="val 16667"/>
            </a:avLst>
          </a:prstGeom>
          <a:solidFill>
            <a:schemeClr val="bg1"/>
          </a:solidFill>
          <a:ln>
            <a:solidFill>
              <a:srgbClr val="F4B31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Aptos"/>
            </a:endParaRPr>
          </a:p>
        </p:txBody>
      </p:sp>
      <p:sp>
        <p:nvSpPr>
          <p:cNvPr id="148" name="Rectangle : coins arrondis 8"/>
          <p:cNvSpPr/>
          <p:nvPr/>
        </p:nvSpPr>
        <p:spPr>
          <a:xfrm>
            <a:off x="5437800" y="4852080"/>
            <a:ext cx="1144080" cy="1114200"/>
          </a:xfrm>
          <a:prstGeom prst="roundRect">
            <a:avLst>
              <a:gd name="adj" fmla="val 16667"/>
            </a:avLst>
          </a:prstGeom>
          <a:solidFill>
            <a:schemeClr val="bg1"/>
          </a:solidFill>
          <a:ln>
            <a:solidFill>
              <a:srgbClr val="F4B31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Aptos"/>
            </a:endParaRPr>
          </a:p>
        </p:txBody>
      </p:sp>
      <p:sp>
        <p:nvSpPr>
          <p:cNvPr id="149" name="Rectangle : coins arrondis 9"/>
          <p:cNvSpPr/>
          <p:nvPr/>
        </p:nvSpPr>
        <p:spPr>
          <a:xfrm>
            <a:off x="7355880" y="4852080"/>
            <a:ext cx="1144080" cy="1114200"/>
          </a:xfrm>
          <a:prstGeom prst="roundRect">
            <a:avLst>
              <a:gd name="adj" fmla="val 16667"/>
            </a:avLst>
          </a:prstGeom>
          <a:solidFill>
            <a:schemeClr val="bg1"/>
          </a:solidFill>
          <a:ln>
            <a:solidFill>
              <a:srgbClr val="F4B31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Aptos"/>
            </a:endParaRPr>
          </a:p>
        </p:txBody>
      </p:sp>
      <p:sp>
        <p:nvSpPr>
          <p:cNvPr id="150" name="Rectangle : coins arrondis 10"/>
          <p:cNvSpPr/>
          <p:nvPr/>
        </p:nvSpPr>
        <p:spPr>
          <a:xfrm>
            <a:off x="9273960" y="4852080"/>
            <a:ext cx="1144080" cy="1114200"/>
          </a:xfrm>
          <a:prstGeom prst="roundRect">
            <a:avLst>
              <a:gd name="adj" fmla="val 16667"/>
            </a:avLst>
          </a:prstGeom>
          <a:solidFill>
            <a:schemeClr val="bg1"/>
          </a:solidFill>
          <a:ln>
            <a:solidFill>
              <a:srgbClr val="F4B31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800" b="0" u="none" strike="noStrike">
              <a:solidFill>
                <a:schemeClr val="lt1"/>
              </a:solidFill>
              <a:uFillTx/>
              <a:latin typeface="Aptos"/>
            </a:endParaRPr>
          </a:p>
        </p:txBody>
      </p:sp>
      <p:pic>
        <p:nvPicPr>
          <p:cNvPr id="151" name="Picture 8" descr="Gaming1"/>
          <p:cNvPicPr/>
          <p:nvPr/>
        </p:nvPicPr>
        <p:blipFill>
          <a:blip r:embed="rId6"/>
          <a:stretch/>
        </p:blipFill>
        <p:spPr>
          <a:xfrm>
            <a:off x="5083560" y="2959200"/>
            <a:ext cx="1481400" cy="807840"/>
          </a:xfrm>
          <a:prstGeom prst="rect">
            <a:avLst/>
          </a:prstGeom>
          <a:ln w="0">
            <a:noFill/>
          </a:ln>
        </p:spPr>
      </p:pic>
      <p:pic>
        <p:nvPicPr>
          <p:cNvPr id="152" name="Image 15"/>
          <p:cNvPicPr/>
          <p:nvPr/>
        </p:nvPicPr>
        <p:blipFill>
          <a:blip r:embed="rId7"/>
          <a:stretch/>
        </p:blipFill>
        <p:spPr>
          <a:xfrm>
            <a:off x="7991640" y="2807280"/>
            <a:ext cx="556920" cy="556920"/>
          </a:xfrm>
          <a:prstGeom prst="rect">
            <a:avLst/>
          </a:prstGeom>
          <a:ln w="0">
            <a:noFill/>
          </a:ln>
        </p:spPr>
      </p:pic>
      <p:pic>
        <p:nvPicPr>
          <p:cNvPr id="153" name="Image 17"/>
          <p:cNvPicPr/>
          <p:nvPr/>
        </p:nvPicPr>
        <p:blipFill>
          <a:blip r:embed="rId8"/>
          <a:stretch/>
        </p:blipFill>
        <p:spPr>
          <a:xfrm>
            <a:off x="7584480" y="3430800"/>
            <a:ext cx="1401120" cy="475920"/>
          </a:xfrm>
          <a:prstGeom prst="rect">
            <a:avLst/>
          </a:prstGeom>
          <a:ln w="0">
            <a:noFill/>
          </a:ln>
        </p:spPr>
      </p:pic>
      <p:pic>
        <p:nvPicPr>
          <p:cNvPr id="154" name="Picture 14" descr="Birdit"/>
          <p:cNvPicPr/>
          <p:nvPr/>
        </p:nvPicPr>
        <p:blipFill>
          <a:blip r:embed="rId9"/>
          <a:stretch/>
        </p:blipFill>
        <p:spPr>
          <a:xfrm>
            <a:off x="2043720" y="4923720"/>
            <a:ext cx="970920" cy="970920"/>
          </a:xfrm>
          <a:prstGeom prst="rect">
            <a:avLst/>
          </a:prstGeom>
          <a:ln w="0">
            <a:noFill/>
          </a:ln>
        </p:spPr>
      </p:pic>
      <p:pic>
        <p:nvPicPr>
          <p:cNvPr id="155" name="Picture 18" descr="DevApps"/>
          <p:cNvPicPr/>
          <p:nvPr/>
        </p:nvPicPr>
        <p:blipFill>
          <a:blip r:embed="rId10"/>
          <a:stretch/>
        </p:blipFill>
        <p:spPr>
          <a:xfrm>
            <a:off x="3741120" y="4930560"/>
            <a:ext cx="957240" cy="957240"/>
          </a:xfrm>
          <a:prstGeom prst="rect">
            <a:avLst/>
          </a:prstGeom>
          <a:ln w="0">
            <a:noFill/>
          </a:ln>
        </p:spPr>
      </p:pic>
      <p:pic>
        <p:nvPicPr>
          <p:cNvPr id="156" name="Picture 20" descr="MIC Belgique"/>
          <p:cNvPicPr/>
          <p:nvPr/>
        </p:nvPicPr>
        <p:blipFill>
          <a:blip r:embed="rId11"/>
          <a:stretch/>
        </p:blipFill>
        <p:spPr>
          <a:xfrm>
            <a:off x="5488920" y="4862520"/>
            <a:ext cx="1092960" cy="1092960"/>
          </a:xfrm>
          <a:prstGeom prst="rect">
            <a:avLst/>
          </a:prstGeom>
          <a:ln w="0">
            <a:noFill/>
          </a:ln>
        </p:spPr>
      </p:pic>
      <p:pic>
        <p:nvPicPr>
          <p:cNvPr id="157" name="Picture 22" descr="Sense of Tech"/>
          <p:cNvPicPr/>
          <p:nvPr/>
        </p:nvPicPr>
        <p:blipFill>
          <a:blip r:embed="rId12"/>
          <a:stretch/>
        </p:blipFill>
        <p:spPr>
          <a:xfrm>
            <a:off x="7526520" y="5007600"/>
            <a:ext cx="802800" cy="802800"/>
          </a:xfrm>
          <a:prstGeom prst="rect">
            <a:avLst/>
          </a:prstGeom>
          <a:ln w="0">
            <a:noFill/>
          </a:ln>
        </p:spPr>
      </p:pic>
      <p:pic>
        <p:nvPicPr>
          <p:cNvPr id="158" name="Picture 24" descr="Sparkle"/>
          <p:cNvPicPr/>
          <p:nvPr/>
        </p:nvPicPr>
        <p:blipFill>
          <a:blip r:embed="rId13"/>
          <a:stretch/>
        </p:blipFill>
        <p:spPr>
          <a:xfrm>
            <a:off x="9414720" y="4978080"/>
            <a:ext cx="862200" cy="862200"/>
          </a:xfrm>
          <a:prstGeom prst="rect">
            <a:avLst/>
          </a:prstGeom>
          <a:ln w="0">
            <a:noFill/>
          </a:ln>
        </p:spPr>
      </p:pic>
      <p:sp>
        <p:nvSpPr>
          <p:cNvPr id="159" name="Titre 1"/>
          <p:cNvSpPr/>
          <p:nvPr/>
        </p:nvSpPr>
        <p:spPr>
          <a:xfrm>
            <a:off x="3833640" y="145800"/>
            <a:ext cx="4006800" cy="556920"/>
          </a:xfrm>
          <a:prstGeom prst="rect">
            <a:avLst/>
          </a:prstGeom>
          <a:noFill/>
          <a:ln w="0">
            <a:noFill/>
          </a:ln>
        </p:spPr>
        <p:style>
          <a:lnRef idx="0">
            <a:scrgbClr r="0" g="0" b="0"/>
          </a:lnRef>
          <a:fillRef idx="0">
            <a:scrgbClr r="0" g="0" b="0"/>
          </a:fillRef>
          <a:effectRef idx="0">
            <a:scrgbClr r="0" g="0" b="0"/>
          </a:effectRef>
          <a:fontRef idx="minor"/>
        </p:style>
        <p:txBody>
          <a:bodyPr anchor="ctr">
            <a:noAutofit/>
          </a:bodyPr>
          <a:lstStyle/>
          <a:p>
            <a:pPr algn="ctr" defTabSz="914400">
              <a:lnSpc>
                <a:spcPct val="90000"/>
              </a:lnSpc>
            </a:pPr>
            <a:r>
              <a:rPr lang="fr-FR" sz="2800" b="0" u="none" strike="noStrike">
                <a:solidFill>
                  <a:srgbClr val="00B050"/>
                </a:solidFill>
                <a:uFillTx/>
                <a:latin typeface="Aptos Display"/>
              </a:rPr>
              <a:t>PLATINIUM</a:t>
            </a:r>
            <a:endParaRPr lang="nl-BE" sz="2800" b="0" u="none" strike="noStrike">
              <a:solidFill>
                <a:srgbClr val="000000"/>
              </a:solidFill>
              <a:uFillTx/>
              <a:latin typeface="Arial"/>
            </a:endParaRPr>
          </a:p>
        </p:txBody>
      </p:sp>
      <p:sp>
        <p:nvSpPr>
          <p:cNvPr id="160" name="Titre 1"/>
          <p:cNvSpPr/>
          <p:nvPr/>
        </p:nvSpPr>
        <p:spPr>
          <a:xfrm>
            <a:off x="3877560" y="2131920"/>
            <a:ext cx="4006800" cy="556920"/>
          </a:xfrm>
          <a:prstGeom prst="rect">
            <a:avLst/>
          </a:prstGeom>
          <a:noFill/>
          <a:ln w="0">
            <a:noFill/>
          </a:ln>
        </p:spPr>
        <p:style>
          <a:lnRef idx="0">
            <a:scrgbClr r="0" g="0" b="0"/>
          </a:lnRef>
          <a:fillRef idx="0">
            <a:scrgbClr r="0" g="0" b="0"/>
          </a:fillRef>
          <a:effectRef idx="0">
            <a:scrgbClr r="0" g="0" b="0"/>
          </a:effectRef>
          <a:fontRef idx="minor"/>
        </p:style>
        <p:txBody>
          <a:bodyPr anchor="ctr">
            <a:noAutofit/>
          </a:bodyPr>
          <a:lstStyle/>
          <a:p>
            <a:pPr algn="ctr" defTabSz="914400">
              <a:lnSpc>
                <a:spcPct val="90000"/>
              </a:lnSpc>
            </a:pPr>
            <a:r>
              <a:rPr lang="fr-FR" sz="2800" b="0" u="none" strike="noStrike">
                <a:solidFill>
                  <a:schemeClr val="accent3">
                    <a:lumMod val="75000"/>
                  </a:schemeClr>
                </a:solidFill>
                <a:uFillTx/>
                <a:latin typeface="Aptos Display"/>
              </a:rPr>
              <a:t>GOLD</a:t>
            </a:r>
            <a:endParaRPr lang="nl-BE" sz="2800" b="0" u="none" strike="noStrike">
              <a:solidFill>
                <a:srgbClr val="000000"/>
              </a:solidFill>
              <a:uFillTx/>
              <a:latin typeface="Arial"/>
            </a:endParaRPr>
          </a:p>
        </p:txBody>
      </p:sp>
      <p:sp>
        <p:nvSpPr>
          <p:cNvPr id="161" name="Titre 1"/>
          <p:cNvSpPr/>
          <p:nvPr/>
        </p:nvSpPr>
        <p:spPr>
          <a:xfrm>
            <a:off x="3984480" y="4276440"/>
            <a:ext cx="4006800" cy="556920"/>
          </a:xfrm>
          <a:prstGeom prst="rect">
            <a:avLst/>
          </a:prstGeom>
          <a:noFill/>
          <a:ln w="0">
            <a:noFill/>
          </a:ln>
        </p:spPr>
        <p:style>
          <a:lnRef idx="0">
            <a:scrgbClr r="0" g="0" b="0"/>
          </a:lnRef>
          <a:fillRef idx="0">
            <a:scrgbClr r="0" g="0" b="0"/>
          </a:fillRef>
          <a:effectRef idx="0">
            <a:scrgbClr r="0" g="0" b="0"/>
          </a:effectRef>
          <a:fontRef idx="minor"/>
        </p:style>
        <p:txBody>
          <a:bodyPr anchor="ctr">
            <a:noAutofit/>
          </a:bodyPr>
          <a:lstStyle/>
          <a:p>
            <a:pPr algn="ctr" defTabSz="914400">
              <a:lnSpc>
                <a:spcPct val="90000"/>
              </a:lnSpc>
            </a:pPr>
            <a:r>
              <a:rPr lang="fr-FR" sz="2800" b="0" u="none" strike="noStrike">
                <a:solidFill>
                  <a:schemeClr val="accent6">
                    <a:lumMod val="50000"/>
                  </a:schemeClr>
                </a:solidFill>
                <a:uFillTx/>
                <a:latin typeface="Aptos Display"/>
              </a:rPr>
              <a:t>PARTNER</a:t>
            </a:r>
            <a:endParaRPr lang="nl-BE" sz="2800" b="0" u="none" strike="noStrike">
              <a:solidFill>
                <a:srgbClr val="000000"/>
              </a:solidFill>
              <a:uFillTx/>
              <a:latin typeface="Arial"/>
            </a:endParaRPr>
          </a:p>
        </p:txBody>
      </p:sp>
      <p:sp>
        <p:nvSpPr>
          <p:cNvPr id="162"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fr-FR" sz="2800" b="0" u="none" strike="noStrike">
                <a:solidFill>
                  <a:schemeClr val="dk1"/>
                </a:solidFill>
                <a:uFillTx/>
                <a:latin typeface="Aptos"/>
              </a:rPr>
              <a:t>Click to edit the outline text format</a:t>
            </a:r>
          </a:p>
          <a:p>
            <a:pPr marL="864000" lvl="1" indent="-324000">
              <a:lnSpc>
                <a:spcPct val="90000"/>
              </a:lnSpc>
              <a:spcBef>
                <a:spcPts val="1134"/>
              </a:spcBef>
              <a:buClr>
                <a:srgbClr val="000000"/>
              </a:buClr>
              <a:buSzPct val="75000"/>
              <a:buFont typeface="Symbol" charset="2"/>
              <a:buChar char=""/>
            </a:pPr>
            <a:r>
              <a:rPr lang="fr-FR" sz="2000" b="0" u="none" strike="noStrike">
                <a:solidFill>
                  <a:schemeClr val="dk1"/>
                </a:solidFill>
                <a:uFillTx/>
                <a:latin typeface="Aptos"/>
              </a:rPr>
              <a:t>Second Outline Level</a:t>
            </a:r>
          </a:p>
          <a:p>
            <a:pPr marL="1296000" lvl="2" indent="-288000">
              <a:lnSpc>
                <a:spcPct val="90000"/>
              </a:lnSpc>
              <a:spcBef>
                <a:spcPts val="850"/>
              </a:spcBef>
              <a:buClr>
                <a:srgbClr val="000000"/>
              </a:buClr>
              <a:buSzPct val="45000"/>
              <a:buFont typeface="Wingdings" charset="2"/>
              <a:buChar char=""/>
            </a:pPr>
            <a:r>
              <a:rPr lang="fr-FR" sz="1800" b="0" u="none" strike="noStrike">
                <a:solidFill>
                  <a:schemeClr val="dk1"/>
                </a:solidFill>
                <a:uFillTx/>
                <a:latin typeface="Aptos"/>
              </a:rPr>
              <a:t>Third Outline Level</a:t>
            </a:r>
          </a:p>
          <a:p>
            <a:pPr marL="1728000" lvl="3" indent="-216000">
              <a:lnSpc>
                <a:spcPct val="90000"/>
              </a:lnSpc>
              <a:spcBef>
                <a:spcPts val="567"/>
              </a:spcBef>
              <a:buClr>
                <a:srgbClr val="000000"/>
              </a:buClr>
              <a:buSzPct val="75000"/>
              <a:buFont typeface="Symbol" charset="2"/>
              <a:buChar char=""/>
            </a:pPr>
            <a:r>
              <a:rPr lang="fr-FR" sz="1800" b="0" u="none" strike="noStrike">
                <a:solidFill>
                  <a:schemeClr val="dk1"/>
                </a:solidFill>
                <a:uFillTx/>
                <a:latin typeface="Aptos"/>
              </a:rPr>
              <a:t>Fourth Outline Level</a:t>
            </a:r>
          </a:p>
          <a:p>
            <a:pPr marL="2160000" lvl="4" indent="-216000">
              <a:lnSpc>
                <a:spcPct val="90000"/>
              </a:lnSpc>
              <a:spcBef>
                <a:spcPts val="283"/>
              </a:spcBef>
              <a:buClr>
                <a:srgbClr val="000000"/>
              </a:buClr>
              <a:buSzPct val="45000"/>
              <a:buFont typeface="Wingdings" charset="2"/>
              <a:buChar char=""/>
            </a:pPr>
            <a:r>
              <a:rPr lang="fr-FR" sz="2000" b="0" u="none" strike="noStrike">
                <a:solidFill>
                  <a:schemeClr val="dk1"/>
                </a:solidFill>
                <a:uFillTx/>
                <a:latin typeface="Aptos"/>
              </a:rPr>
              <a:t>Fifth Outline Level</a:t>
            </a:r>
          </a:p>
          <a:p>
            <a:pPr marL="2592000" lvl="5" indent="-216000">
              <a:lnSpc>
                <a:spcPct val="90000"/>
              </a:lnSpc>
              <a:spcBef>
                <a:spcPts val="283"/>
              </a:spcBef>
              <a:buClr>
                <a:srgbClr val="000000"/>
              </a:buClr>
              <a:buSzPct val="45000"/>
              <a:buFont typeface="Wingdings" charset="2"/>
              <a:buChar char=""/>
            </a:pPr>
            <a:r>
              <a:rPr lang="fr-FR" sz="2000" b="0" u="none" strike="noStrike">
                <a:solidFill>
                  <a:schemeClr val="dk1"/>
                </a:solidFill>
                <a:uFillTx/>
                <a:latin typeface="Aptos"/>
              </a:rPr>
              <a:t>Sixth Outline Level</a:t>
            </a:r>
          </a:p>
          <a:p>
            <a:pPr marL="3024000" lvl="6" indent="-216000">
              <a:lnSpc>
                <a:spcPct val="90000"/>
              </a:lnSpc>
              <a:spcBef>
                <a:spcPts val="283"/>
              </a:spcBef>
              <a:buClr>
                <a:srgbClr val="000000"/>
              </a:buClr>
              <a:buSzPct val="45000"/>
              <a:buFont typeface="Wingdings" charset="2"/>
              <a:buChar char=""/>
            </a:pPr>
            <a:r>
              <a:rPr lang="fr-FR" sz="2000" b="0" u="none" strike="noStrike">
                <a:solidFill>
                  <a:schemeClr val="dk1"/>
                </a:solidFill>
                <a:uFillTx/>
                <a:latin typeface="Aptos"/>
              </a:rPr>
              <a:t>Seventh Outline Level</a:t>
            </a:r>
          </a:p>
        </p:txBody>
      </p:sp>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EF9"/>
            </a:gs>
            <a:gs pos="67000">
              <a:srgbClr val="FDF1D4">
                <a:alpha val="35000"/>
              </a:srgbClr>
            </a:gs>
            <a:gs pos="100000">
              <a:srgbClr val="FBE6B2"/>
            </a:gs>
          </a:gsLst>
          <a:lin ang="5400000"/>
        </a:gradFill>
        <a:effectLst/>
      </p:bgPr>
    </p:bg>
    <p:spTree>
      <p:nvGrpSpPr>
        <p:cNvPr id="1" name=""/>
        <p:cNvGrpSpPr/>
        <p:nvPr/>
      </p:nvGrpSpPr>
      <p:grpSpPr>
        <a:xfrm>
          <a:off x="0" y="0"/>
          <a:ext cx="0" cy="0"/>
          <a:chOff x="0" y="0"/>
          <a:chExt cx="0" cy="0"/>
        </a:xfrm>
      </p:grpSpPr>
      <p:pic>
        <p:nvPicPr>
          <p:cNvPr id="177" name="Image 6"/>
          <p:cNvPicPr/>
          <p:nvPr/>
        </p:nvPicPr>
        <p:blipFill>
          <a:blip r:embed="rId13"/>
          <a:stretch/>
        </p:blipFill>
        <p:spPr>
          <a:xfrm>
            <a:off x="211680" y="6174360"/>
            <a:ext cx="1507320" cy="546840"/>
          </a:xfrm>
          <a:prstGeom prst="rect">
            <a:avLst/>
          </a:prstGeom>
          <a:ln w="0">
            <a:noFill/>
          </a:ln>
        </p:spPr>
      </p:pic>
      <p:sp>
        <p:nvSpPr>
          <p:cNvPr id="178" name="PlaceHolder 1"/>
          <p:cNvSpPr>
            <a:spLocks noGrp="1"/>
          </p:cNvSpPr>
          <p:nvPr>
            <p:ph type="title"/>
          </p:nvPr>
        </p:nvSpPr>
        <p:spPr>
          <a:xfrm>
            <a:off x="1523880" y="1122480"/>
            <a:ext cx="9143640" cy="2387160"/>
          </a:xfrm>
          <a:prstGeom prst="rect">
            <a:avLst/>
          </a:prstGeom>
          <a:noFill/>
          <a:ln w="0">
            <a:noFill/>
          </a:ln>
        </p:spPr>
        <p:txBody>
          <a:bodyPr lIns="91440" tIns="45720" rIns="91440" bIns="45720" anchor="b">
            <a:noAutofit/>
          </a:bodyPr>
          <a:lstStyle/>
          <a:p>
            <a:pPr indent="0" algn="ctr" defTabSz="914400">
              <a:lnSpc>
                <a:spcPct val="90000"/>
              </a:lnSpc>
              <a:buNone/>
            </a:pPr>
            <a:r>
              <a:rPr lang="fr-FR" sz="6000" b="0" u="none" strike="noStrike">
                <a:solidFill>
                  <a:schemeClr val="dk1"/>
                </a:solidFill>
                <a:uFillTx/>
                <a:latin typeface="Aptos Display"/>
              </a:rPr>
              <a:t>Modifiez le style du titre</a:t>
            </a:r>
            <a:endParaRPr lang="fr-FR" sz="6000" b="0" u="none" strike="noStrike">
              <a:solidFill>
                <a:schemeClr val="dk1"/>
              </a:solidFill>
              <a:uFillTx/>
              <a:latin typeface="Aptos"/>
            </a:endParaRPr>
          </a:p>
        </p:txBody>
      </p:sp>
      <p:sp>
        <p:nvSpPr>
          <p:cNvPr id="179"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fr-FR" sz="2800" b="0" u="none" strike="noStrike">
                <a:solidFill>
                  <a:schemeClr val="dk1"/>
                </a:solidFill>
                <a:uFillTx/>
                <a:latin typeface="Aptos"/>
              </a:rPr>
              <a:t>Click to edit the outline text format</a:t>
            </a:r>
          </a:p>
          <a:p>
            <a:pPr marL="864000" lvl="1" indent="-324000">
              <a:lnSpc>
                <a:spcPct val="90000"/>
              </a:lnSpc>
              <a:spcBef>
                <a:spcPts val="1134"/>
              </a:spcBef>
              <a:buClr>
                <a:srgbClr val="000000"/>
              </a:buClr>
              <a:buSzPct val="75000"/>
              <a:buFont typeface="Symbol" charset="2"/>
              <a:buChar char=""/>
            </a:pPr>
            <a:r>
              <a:rPr lang="fr-FR" sz="2000" b="0" u="none" strike="noStrike">
                <a:solidFill>
                  <a:schemeClr val="dk1"/>
                </a:solidFill>
                <a:uFillTx/>
                <a:latin typeface="Aptos"/>
              </a:rPr>
              <a:t>Second Outline Level</a:t>
            </a:r>
          </a:p>
          <a:p>
            <a:pPr marL="1296000" lvl="2" indent="-288000">
              <a:lnSpc>
                <a:spcPct val="90000"/>
              </a:lnSpc>
              <a:spcBef>
                <a:spcPts val="850"/>
              </a:spcBef>
              <a:buClr>
                <a:srgbClr val="000000"/>
              </a:buClr>
              <a:buSzPct val="45000"/>
              <a:buFont typeface="Wingdings" charset="2"/>
              <a:buChar char=""/>
            </a:pPr>
            <a:r>
              <a:rPr lang="fr-FR" sz="1800" b="0" u="none" strike="noStrike">
                <a:solidFill>
                  <a:schemeClr val="dk1"/>
                </a:solidFill>
                <a:uFillTx/>
                <a:latin typeface="Aptos"/>
              </a:rPr>
              <a:t>Third Outline Level</a:t>
            </a:r>
          </a:p>
          <a:p>
            <a:pPr marL="1728000" lvl="3" indent="-216000">
              <a:lnSpc>
                <a:spcPct val="90000"/>
              </a:lnSpc>
              <a:spcBef>
                <a:spcPts val="567"/>
              </a:spcBef>
              <a:buClr>
                <a:srgbClr val="000000"/>
              </a:buClr>
              <a:buSzPct val="75000"/>
              <a:buFont typeface="Symbol" charset="2"/>
              <a:buChar char=""/>
            </a:pPr>
            <a:r>
              <a:rPr lang="fr-FR" sz="1800" b="0" u="none" strike="noStrike">
                <a:solidFill>
                  <a:schemeClr val="dk1"/>
                </a:solidFill>
                <a:uFillTx/>
                <a:latin typeface="Aptos"/>
              </a:rPr>
              <a:t>Fourth Outline Level</a:t>
            </a:r>
          </a:p>
          <a:p>
            <a:pPr marL="2160000" lvl="4" indent="-216000">
              <a:lnSpc>
                <a:spcPct val="90000"/>
              </a:lnSpc>
              <a:spcBef>
                <a:spcPts val="283"/>
              </a:spcBef>
              <a:buClr>
                <a:srgbClr val="000000"/>
              </a:buClr>
              <a:buSzPct val="45000"/>
              <a:buFont typeface="Wingdings" charset="2"/>
              <a:buChar char=""/>
            </a:pPr>
            <a:r>
              <a:rPr lang="fr-FR" sz="2000" b="0" u="none" strike="noStrike">
                <a:solidFill>
                  <a:schemeClr val="dk1"/>
                </a:solidFill>
                <a:uFillTx/>
                <a:latin typeface="Aptos"/>
              </a:rPr>
              <a:t>Fifth Outline Level</a:t>
            </a:r>
          </a:p>
          <a:p>
            <a:pPr marL="2592000" lvl="5" indent="-216000">
              <a:lnSpc>
                <a:spcPct val="90000"/>
              </a:lnSpc>
              <a:spcBef>
                <a:spcPts val="283"/>
              </a:spcBef>
              <a:buClr>
                <a:srgbClr val="000000"/>
              </a:buClr>
              <a:buSzPct val="45000"/>
              <a:buFont typeface="Wingdings" charset="2"/>
              <a:buChar char=""/>
            </a:pPr>
            <a:r>
              <a:rPr lang="fr-FR" sz="2000" b="0" u="none" strike="noStrike">
                <a:solidFill>
                  <a:schemeClr val="dk1"/>
                </a:solidFill>
                <a:uFillTx/>
                <a:latin typeface="Aptos"/>
              </a:rPr>
              <a:t>Sixth Outline Level</a:t>
            </a:r>
          </a:p>
          <a:p>
            <a:pPr marL="3024000" lvl="6" indent="-216000">
              <a:lnSpc>
                <a:spcPct val="90000"/>
              </a:lnSpc>
              <a:spcBef>
                <a:spcPts val="283"/>
              </a:spcBef>
              <a:buClr>
                <a:srgbClr val="000000"/>
              </a:buClr>
              <a:buSzPct val="45000"/>
              <a:buFont typeface="Wingdings" charset="2"/>
              <a:buChar char=""/>
            </a:pPr>
            <a:r>
              <a:rPr lang="fr-FR" sz="2000" b="0" u="none" strike="noStrike">
                <a:solidFill>
                  <a:schemeClr val="dk1"/>
                </a:solidFill>
                <a:uFillTx/>
                <a:latin typeface="Aptos"/>
              </a:rPr>
              <a:t>Seventh Outline Level</a:t>
            </a:r>
          </a:p>
        </p:txBody>
      </p:sp>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12" r:id="rId8"/>
    <p:sldLayoutId id="2147483713" r:id="rId9"/>
    <p:sldLayoutId id="2147483714" r:id="rId10"/>
    <p:sldLayoutId id="214748371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dotnet.social/@depechie"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hyperlink" Target="https://opentelemetry.io/"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PlaceHolder 1"/>
          <p:cNvSpPr>
            <a:spLocks noGrp="1"/>
          </p:cNvSpPr>
          <p:nvPr>
            <p:ph type="title"/>
          </p:nvPr>
        </p:nvSpPr>
        <p:spPr>
          <a:xfrm>
            <a:off x="1813320" y="2755800"/>
            <a:ext cx="8765640" cy="1805760"/>
          </a:xfrm>
          <a:prstGeom prst="rect">
            <a:avLst/>
          </a:prstGeom>
          <a:noFill/>
          <a:ln w="0">
            <a:noFill/>
          </a:ln>
          <a:effectLst>
            <a:outerShdw blurRad="152280" dist="152031" dir="9603795" rotWithShape="0">
              <a:srgbClr val="000000">
                <a:alpha val="40000"/>
              </a:srgbClr>
            </a:outerShdw>
          </a:effectLst>
        </p:spPr>
        <p:txBody>
          <a:bodyPr lIns="91440" tIns="45720" rIns="91440" bIns="45720" anchor="ctr">
            <a:noAutofit/>
          </a:bodyPr>
          <a:lstStyle/>
          <a:p>
            <a:pPr indent="0">
              <a:buNone/>
            </a:pPr>
            <a:endParaRPr lang="fr-FR" sz="13800" b="0" u="none" strike="noStrike">
              <a:solidFill>
                <a:schemeClr val="accent1"/>
              </a:solidFill>
              <a:uFillTx/>
              <a:latin typeface="Aharon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8"/>
          <p:cNvSpPr txBox="1">
            <a:spLocks noGrp="1"/>
          </p:cNvSpPr>
          <p:nvPr>
            <p:ph type="title"/>
          </p:nvPr>
        </p:nvSpPr>
        <p:spPr>
          <a:xfrm>
            <a:off x="330791" y="1498600"/>
            <a:ext cx="3081079" cy="8988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r>
              <a:rPr lang="en" sz="3200" dirty="0" err="1"/>
              <a:t>OpenTelemetry</a:t>
            </a:r>
            <a:br>
              <a:rPr lang="en" dirty="0"/>
            </a:br>
            <a:r>
              <a:rPr lang="en" dirty="0"/>
              <a:t> Instrumenting</a:t>
            </a:r>
            <a:endParaRPr dirty="0"/>
          </a:p>
        </p:txBody>
      </p:sp>
      <p:sp>
        <p:nvSpPr>
          <p:cNvPr id="349" name="Google Shape;349;p38"/>
          <p:cNvSpPr txBox="1">
            <a:spLocks noGrp="1"/>
          </p:cNvSpPr>
          <p:nvPr>
            <p:ph type="body" idx="1"/>
          </p:nvPr>
        </p:nvSpPr>
        <p:spPr>
          <a:xfrm>
            <a:off x="4063999" y="1177765"/>
            <a:ext cx="7572189" cy="4257159"/>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indent="0">
              <a:buNone/>
            </a:pPr>
            <a:r>
              <a:rPr lang="en-GB" sz="2133" dirty="0"/>
              <a:t>The </a:t>
            </a:r>
            <a:r>
              <a:rPr lang="en-GB" sz="2133" dirty="0" err="1"/>
              <a:t>OpenTelemetry</a:t>
            </a:r>
            <a:r>
              <a:rPr lang="en-GB" sz="2133" dirty="0"/>
              <a:t> project facilitates the instrumenting of applications.</a:t>
            </a:r>
          </a:p>
          <a:p>
            <a:pPr marL="0" indent="0">
              <a:buNone/>
            </a:pPr>
            <a:endParaRPr lang="en-GB" sz="2133" dirty="0"/>
          </a:p>
          <a:p>
            <a:pPr marL="0" indent="0">
              <a:buNone/>
            </a:pPr>
            <a:r>
              <a:rPr lang="en-GB" sz="2133" dirty="0"/>
              <a:t>Instrumentation libraries offer a core repository per language. They may or may not offer additional repositories for automatic instrumentation or non-core components.</a:t>
            </a:r>
          </a:p>
          <a:p>
            <a:pPr marL="0" indent="0">
              <a:buNone/>
            </a:pPr>
            <a:endParaRPr lang="en-GB" sz="2133" dirty="0"/>
          </a:p>
          <a:p>
            <a:pPr marL="0" indent="0">
              <a:buNone/>
            </a:pPr>
            <a:r>
              <a:rPr lang="en-GB" sz="2133" dirty="0"/>
              <a:t>Examples:</a:t>
            </a:r>
          </a:p>
          <a:p>
            <a:pPr marL="990575" lvl="1" indent="-380990">
              <a:buClr>
                <a:schemeClr val="tx1">
                  <a:lumMod val="60000"/>
                  <a:lumOff val="40000"/>
                </a:schemeClr>
              </a:buClr>
              <a:buFontTx/>
              <a:buChar char="-"/>
            </a:pPr>
            <a:r>
              <a:rPr lang="en-GB" sz="1867" dirty="0"/>
              <a:t>.NET</a:t>
            </a:r>
          </a:p>
          <a:p>
            <a:pPr marL="990575" lvl="1" indent="-380990">
              <a:buClr>
                <a:schemeClr val="tx1">
                  <a:lumMod val="60000"/>
                  <a:lumOff val="40000"/>
                </a:schemeClr>
              </a:buClr>
              <a:buFontTx/>
              <a:buChar char="-"/>
            </a:pPr>
            <a:r>
              <a:rPr lang="en-GB" sz="1867" dirty="0"/>
              <a:t>Java</a:t>
            </a:r>
          </a:p>
          <a:p>
            <a:pPr marL="990575" lvl="1" indent="-380990">
              <a:buClr>
                <a:schemeClr val="tx1">
                  <a:lumMod val="60000"/>
                  <a:lumOff val="40000"/>
                </a:schemeClr>
              </a:buClr>
              <a:buFontTx/>
              <a:buChar char="-"/>
            </a:pPr>
            <a:r>
              <a:rPr lang="en-GB" sz="1867" dirty="0"/>
              <a:t>Go</a:t>
            </a:r>
          </a:p>
          <a:p>
            <a:pPr marL="990575" lvl="1" indent="-380990">
              <a:buClr>
                <a:schemeClr val="tx1">
                  <a:lumMod val="60000"/>
                  <a:lumOff val="40000"/>
                </a:schemeClr>
              </a:buClr>
              <a:buFontTx/>
              <a:buChar char="-"/>
            </a:pPr>
            <a:r>
              <a:rPr lang="en-GB" sz="1867" dirty="0"/>
              <a:t>Python</a:t>
            </a:r>
          </a:p>
          <a:p>
            <a:pPr marL="990575" lvl="1" indent="-380990">
              <a:buClr>
                <a:schemeClr val="tx1">
                  <a:lumMod val="60000"/>
                  <a:lumOff val="40000"/>
                </a:schemeClr>
              </a:buClr>
              <a:buFontTx/>
              <a:buChar char="-"/>
            </a:pPr>
            <a:r>
              <a:rPr lang="en-GB" sz="1867" dirty="0"/>
              <a:t>Rust</a:t>
            </a:r>
          </a:p>
          <a:p>
            <a:pPr marL="990575" lvl="1" indent="-380990">
              <a:buClr>
                <a:schemeClr val="tx1">
                  <a:lumMod val="60000"/>
                  <a:lumOff val="40000"/>
                </a:schemeClr>
              </a:buClr>
              <a:buFontTx/>
              <a:buChar char="-"/>
            </a:pPr>
            <a:r>
              <a:rPr lang="en-GB" sz="1867" dirty="0"/>
              <a:t>…</a:t>
            </a:r>
          </a:p>
          <a:p>
            <a:pPr marL="380990" indent="-380990">
              <a:buFontTx/>
              <a:buChar char="-"/>
            </a:pPr>
            <a:endParaRPr lang="en-GB" sz="2133" dirty="0"/>
          </a:p>
        </p:txBody>
      </p:sp>
    </p:spTree>
    <p:extLst>
      <p:ext uri="{BB962C8B-B14F-4D97-AF65-F5344CB8AC3E}">
        <p14:creationId xmlns:p14="http://schemas.microsoft.com/office/powerpoint/2010/main" val="3053398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8"/>
          <p:cNvSpPr txBox="1">
            <a:spLocks noGrp="1"/>
          </p:cNvSpPr>
          <p:nvPr>
            <p:ph type="title"/>
          </p:nvPr>
        </p:nvSpPr>
        <p:spPr>
          <a:xfrm>
            <a:off x="330791" y="1498600"/>
            <a:ext cx="3081079" cy="8988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r>
              <a:rPr lang="en" sz="3200" dirty="0" err="1"/>
              <a:t>OpenTelemetry</a:t>
            </a:r>
            <a:br>
              <a:rPr lang="en" dirty="0"/>
            </a:br>
            <a:r>
              <a:rPr lang="en" dirty="0"/>
              <a:t> Infrastructure</a:t>
            </a:r>
            <a:endParaRPr dirty="0"/>
          </a:p>
        </p:txBody>
      </p:sp>
      <p:sp>
        <p:nvSpPr>
          <p:cNvPr id="349" name="Google Shape;349;p38"/>
          <p:cNvSpPr txBox="1">
            <a:spLocks noGrp="1"/>
          </p:cNvSpPr>
          <p:nvPr>
            <p:ph type="body" idx="1"/>
          </p:nvPr>
        </p:nvSpPr>
        <p:spPr>
          <a:xfrm>
            <a:off x="4063999" y="1177765"/>
            <a:ext cx="7572189" cy="4257159"/>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indent="0">
              <a:buNone/>
            </a:pPr>
            <a:r>
              <a:rPr lang="en-GB" sz="2133" dirty="0" err="1"/>
              <a:t>OpenTelemetry</a:t>
            </a:r>
            <a:r>
              <a:rPr lang="en-GB" sz="2133" dirty="0"/>
              <a:t> Protocol is a vendor and tool agnostic protocol specification: OTLP</a:t>
            </a:r>
          </a:p>
          <a:p>
            <a:pPr marL="0" indent="0">
              <a:buNone/>
            </a:pPr>
            <a:endParaRPr lang="en-GB" sz="2133" dirty="0"/>
          </a:p>
          <a:p>
            <a:pPr marL="0" indent="0">
              <a:buNone/>
            </a:pPr>
            <a:r>
              <a:rPr lang="en-GB" sz="2133" dirty="0"/>
              <a:t>Transmit telemetry data from the SDK</a:t>
            </a:r>
          </a:p>
          <a:p>
            <a:pPr marL="990575" lvl="1" indent="-380990">
              <a:buClr>
                <a:schemeClr val="tx1">
                  <a:lumMod val="60000"/>
                  <a:lumOff val="40000"/>
                </a:schemeClr>
              </a:buClr>
              <a:buFontTx/>
              <a:buChar char="-"/>
            </a:pPr>
            <a:r>
              <a:rPr lang="en-GB" sz="1867" dirty="0"/>
              <a:t>to a third party environment directly</a:t>
            </a:r>
          </a:p>
          <a:p>
            <a:pPr marL="1600160" lvl="2" indent="-380990">
              <a:buClr>
                <a:schemeClr val="tx1">
                  <a:lumMod val="60000"/>
                  <a:lumOff val="40000"/>
                </a:schemeClr>
              </a:buClr>
              <a:buFontTx/>
              <a:buChar char="-"/>
            </a:pPr>
            <a:r>
              <a:rPr lang="en-GB" sz="1867" dirty="0"/>
              <a:t>Grafana, elastic, </a:t>
            </a:r>
            <a:r>
              <a:rPr lang="en-GB" sz="1867" dirty="0" err="1"/>
              <a:t>seq</a:t>
            </a:r>
            <a:r>
              <a:rPr lang="en-GB" sz="1867" dirty="0"/>
              <a:t>, </a:t>
            </a:r>
            <a:r>
              <a:rPr lang="en-GB" sz="1867" dirty="0" err="1"/>
              <a:t>datadog</a:t>
            </a:r>
            <a:r>
              <a:rPr lang="en-GB" sz="1867" dirty="0"/>
              <a:t>, </a:t>
            </a:r>
            <a:r>
              <a:rPr lang="en-GB" sz="1867" dirty="0" err="1"/>
              <a:t>splunk</a:t>
            </a:r>
            <a:r>
              <a:rPr lang="en-GB" sz="1867" dirty="0"/>
              <a:t>, …</a:t>
            </a:r>
          </a:p>
          <a:p>
            <a:pPr marL="990575" lvl="1" indent="-380990">
              <a:buClr>
                <a:schemeClr val="tx1">
                  <a:lumMod val="60000"/>
                  <a:lumOff val="40000"/>
                </a:schemeClr>
              </a:buClr>
              <a:buFontTx/>
              <a:buChar char="-"/>
            </a:pPr>
            <a:r>
              <a:rPr lang="en-GB" sz="1867" dirty="0"/>
              <a:t>through an </a:t>
            </a:r>
            <a:r>
              <a:rPr lang="en-GB" sz="1867" dirty="0" err="1"/>
              <a:t>OpenTelemetry</a:t>
            </a:r>
            <a:r>
              <a:rPr lang="en-GB" sz="1867" dirty="0"/>
              <a:t> Collector</a:t>
            </a:r>
          </a:p>
          <a:p>
            <a:pPr marL="990575" lvl="1" indent="-380990">
              <a:buClr>
                <a:schemeClr val="tx1">
                  <a:lumMod val="60000"/>
                  <a:lumOff val="40000"/>
                </a:schemeClr>
              </a:buClr>
              <a:buFontTx/>
              <a:buChar char="-"/>
            </a:pPr>
            <a:endParaRPr lang="en-GB" sz="1867" dirty="0"/>
          </a:p>
          <a:p>
            <a:pPr marL="0" indent="0">
              <a:buNone/>
            </a:pPr>
            <a:r>
              <a:rPr lang="en-GB" sz="2133" dirty="0"/>
              <a:t>.NET Aspire can act as such a third party environment</a:t>
            </a:r>
          </a:p>
        </p:txBody>
      </p:sp>
    </p:spTree>
    <p:extLst>
      <p:ext uri="{BB962C8B-B14F-4D97-AF65-F5344CB8AC3E}">
        <p14:creationId xmlns:p14="http://schemas.microsoft.com/office/powerpoint/2010/main" val="1268177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3"/>
          <p:cNvPicPr preferRelativeResize="0"/>
          <p:nvPr/>
        </p:nvPicPr>
        <p:blipFill rotWithShape="1">
          <a:blip r:embed="rId3">
            <a:alphaModFix/>
          </a:blip>
          <a:srcRect l="33980"/>
          <a:stretch/>
        </p:blipFill>
        <p:spPr>
          <a:xfrm>
            <a:off x="5801980" y="665345"/>
            <a:ext cx="6883465" cy="6964664"/>
          </a:xfrm>
          <a:custGeom>
            <a:avLst/>
            <a:gdLst/>
            <a:ahLst/>
            <a:cxnLst/>
            <a:rect l="l" t="t" r="r" b="b"/>
            <a:pathLst>
              <a:path w="20675" h="21114" extrusionOk="0">
                <a:moveTo>
                  <a:pt x="12541" y="2"/>
                </a:moveTo>
                <a:cubicBezTo>
                  <a:pt x="11005" y="50"/>
                  <a:pt x="9210" y="907"/>
                  <a:pt x="6517" y="2189"/>
                </a:cubicBezTo>
                <a:cubicBezTo>
                  <a:pt x="2926" y="3898"/>
                  <a:pt x="927" y="4853"/>
                  <a:pt x="232" y="6805"/>
                </a:cubicBezTo>
                <a:cubicBezTo>
                  <a:pt x="-463" y="8757"/>
                  <a:pt x="468" y="10793"/>
                  <a:pt x="2143" y="14457"/>
                </a:cubicBezTo>
                <a:cubicBezTo>
                  <a:pt x="3819" y="18120"/>
                  <a:pt x="4751" y="20166"/>
                  <a:pt x="6662" y="20876"/>
                </a:cubicBezTo>
                <a:cubicBezTo>
                  <a:pt x="8573" y="21586"/>
                  <a:pt x="10566" y="20642"/>
                  <a:pt x="14157" y="18932"/>
                </a:cubicBezTo>
                <a:cubicBezTo>
                  <a:pt x="17747" y="17221"/>
                  <a:pt x="19747" y="16267"/>
                  <a:pt x="20442" y="14315"/>
                </a:cubicBezTo>
                <a:cubicBezTo>
                  <a:pt x="21137" y="12364"/>
                  <a:pt x="20207" y="10327"/>
                  <a:pt x="18531" y="6664"/>
                </a:cubicBezTo>
                <a:cubicBezTo>
                  <a:pt x="16854" y="3000"/>
                  <a:pt x="15923" y="949"/>
                  <a:pt x="14012" y="239"/>
                </a:cubicBezTo>
                <a:cubicBezTo>
                  <a:pt x="13535" y="62"/>
                  <a:pt x="13053" y="-14"/>
                  <a:pt x="12541" y="2"/>
                </a:cubicBezTo>
                <a:close/>
              </a:path>
            </a:pathLst>
          </a:custGeom>
          <a:noFill/>
          <a:ln>
            <a:noFill/>
          </a:ln>
        </p:spPr>
      </p:pic>
      <p:sp>
        <p:nvSpPr>
          <p:cNvPr id="149" name="Google Shape;149;p23"/>
          <p:cNvSpPr txBox="1">
            <a:spLocks noGrp="1"/>
          </p:cNvSpPr>
          <p:nvPr>
            <p:ph type="title"/>
          </p:nvPr>
        </p:nvSpPr>
        <p:spPr>
          <a:xfrm>
            <a:off x="1354167" y="1658184"/>
            <a:ext cx="5652400" cy="6492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2600" dirty="0"/>
              <a:t>What is .NET Aspire?</a:t>
            </a:r>
            <a:endParaRPr lang="nl-NL" sz="2600"/>
          </a:p>
        </p:txBody>
      </p:sp>
      <p:sp>
        <p:nvSpPr>
          <p:cNvPr id="150" name="Google Shape;150;p23"/>
          <p:cNvSpPr txBox="1">
            <a:spLocks noGrp="1"/>
          </p:cNvSpPr>
          <p:nvPr>
            <p:ph type="body" idx="1"/>
          </p:nvPr>
        </p:nvSpPr>
        <p:spPr>
          <a:xfrm>
            <a:off x="1354388" y="2487009"/>
            <a:ext cx="6883464" cy="27128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35255" indent="0">
              <a:buNone/>
            </a:pPr>
            <a:r>
              <a:rPr lang="en-GB" sz="2000" dirty="0"/>
              <a:t>It provides an API to describe resources with their dependencies, and a runtime to resolve these dependencies.</a:t>
            </a:r>
          </a:p>
          <a:p>
            <a:pPr marL="135255" indent="0">
              <a:buNone/>
            </a:pPr>
            <a:endParaRPr lang="en-GB" sz="2000" dirty="0"/>
          </a:p>
          <a:p>
            <a:pPr marL="135255" indent="0">
              <a:buNone/>
            </a:pPr>
            <a:r>
              <a:rPr lang="en-GB" sz="2000" dirty="0"/>
              <a:t>This orchestration is intended to ease local development of distributed applications.</a:t>
            </a:r>
          </a:p>
        </p:txBody>
      </p:sp>
    </p:spTree>
    <p:extLst>
      <p:ext uri="{BB962C8B-B14F-4D97-AF65-F5344CB8AC3E}">
        <p14:creationId xmlns:p14="http://schemas.microsoft.com/office/powerpoint/2010/main" val="2350116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8"/>
          <p:cNvSpPr txBox="1">
            <a:spLocks noGrp="1"/>
          </p:cNvSpPr>
          <p:nvPr>
            <p:ph type="title"/>
          </p:nvPr>
        </p:nvSpPr>
        <p:spPr>
          <a:xfrm>
            <a:off x="330791" y="1498600"/>
            <a:ext cx="3081079" cy="8988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r>
              <a:rPr lang="en" sz="3200" dirty="0"/>
              <a:t>.NET Aspire</a:t>
            </a:r>
            <a:br>
              <a:rPr lang="en" dirty="0"/>
            </a:br>
            <a:r>
              <a:rPr lang="en" dirty="0"/>
              <a:t> terminology</a:t>
            </a:r>
            <a:endParaRPr dirty="0"/>
          </a:p>
        </p:txBody>
      </p:sp>
      <p:sp>
        <p:nvSpPr>
          <p:cNvPr id="349" name="Google Shape;349;p38"/>
          <p:cNvSpPr txBox="1">
            <a:spLocks noGrp="1"/>
          </p:cNvSpPr>
          <p:nvPr>
            <p:ph type="body" idx="1"/>
          </p:nvPr>
        </p:nvSpPr>
        <p:spPr>
          <a:xfrm>
            <a:off x="4063999" y="836429"/>
            <a:ext cx="7572189" cy="4598495"/>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380990" indent="-380990">
              <a:buClr>
                <a:schemeClr val="tx1">
                  <a:lumMod val="60000"/>
                  <a:lumOff val="40000"/>
                </a:schemeClr>
              </a:buClr>
              <a:buFontTx/>
              <a:buChar char="-"/>
            </a:pPr>
            <a:r>
              <a:rPr lang="en-GB" sz="2133" dirty="0"/>
              <a:t>App model</a:t>
            </a:r>
          </a:p>
          <a:p>
            <a:pPr marL="0" indent="0">
              <a:buClr>
                <a:schemeClr val="tx1">
                  <a:lumMod val="60000"/>
                  <a:lumOff val="40000"/>
                </a:schemeClr>
              </a:buClr>
              <a:buNone/>
            </a:pPr>
            <a:r>
              <a:rPr lang="en-GB" sz="1867" dirty="0"/>
              <a:t>Collection of resources that make up your distributed app</a:t>
            </a:r>
          </a:p>
          <a:p>
            <a:pPr marL="0" indent="0">
              <a:buClr>
                <a:schemeClr val="tx1">
                  <a:lumMod val="60000"/>
                  <a:lumOff val="40000"/>
                </a:schemeClr>
              </a:buClr>
              <a:buNone/>
            </a:pPr>
            <a:r>
              <a:rPr lang="en-GB" sz="1867" dirty="0"/>
              <a:t>Uses the builder pattern</a:t>
            </a:r>
          </a:p>
          <a:p>
            <a:pPr marL="380990" indent="-380990">
              <a:buClr>
                <a:schemeClr val="tx1">
                  <a:lumMod val="60000"/>
                  <a:lumOff val="40000"/>
                </a:schemeClr>
              </a:buClr>
              <a:buFontTx/>
              <a:buChar char="-"/>
            </a:pPr>
            <a:endParaRPr lang="en-GB" sz="2133" dirty="0"/>
          </a:p>
          <a:p>
            <a:pPr marL="380990" indent="-380990">
              <a:buClr>
                <a:schemeClr val="tx1">
                  <a:lumMod val="60000"/>
                  <a:lumOff val="40000"/>
                </a:schemeClr>
              </a:buClr>
              <a:buFontTx/>
              <a:buChar char="-"/>
            </a:pPr>
            <a:r>
              <a:rPr lang="en-GB" sz="2133" dirty="0"/>
              <a:t>App host</a:t>
            </a:r>
          </a:p>
          <a:p>
            <a:pPr marL="0" indent="0">
              <a:buClr>
                <a:schemeClr val="tx1">
                  <a:lumMod val="60000"/>
                  <a:lumOff val="40000"/>
                </a:schemeClr>
              </a:buClr>
              <a:buNone/>
            </a:pPr>
            <a:r>
              <a:rPr lang="en-GB" sz="1867" dirty="0"/>
              <a:t>The project that orchestrates the app model</a:t>
            </a:r>
          </a:p>
          <a:p>
            <a:pPr marL="380990" indent="-380990">
              <a:buClr>
                <a:schemeClr val="tx1">
                  <a:lumMod val="60000"/>
                  <a:lumOff val="40000"/>
                </a:schemeClr>
              </a:buClr>
              <a:buFontTx/>
              <a:buChar char="-"/>
            </a:pPr>
            <a:endParaRPr lang="en-GB" sz="2133" dirty="0"/>
          </a:p>
          <a:p>
            <a:pPr marL="380990" indent="-380990">
              <a:buClr>
                <a:schemeClr val="tx1">
                  <a:lumMod val="60000"/>
                  <a:lumOff val="40000"/>
                </a:schemeClr>
              </a:buClr>
              <a:buFontTx/>
              <a:buChar char="-"/>
            </a:pPr>
            <a:r>
              <a:rPr lang="en-GB" sz="2133" dirty="0"/>
              <a:t>Resource</a:t>
            </a:r>
          </a:p>
          <a:p>
            <a:pPr marL="0" indent="0">
              <a:buClr>
                <a:schemeClr val="tx1">
                  <a:lumMod val="60000"/>
                  <a:lumOff val="40000"/>
                </a:schemeClr>
              </a:buClr>
              <a:buNone/>
            </a:pPr>
            <a:r>
              <a:rPr lang="en-GB" sz="1867" dirty="0"/>
              <a:t>A dependent part of the app, a .NET project, container, executable, database, cache, or cloud service</a:t>
            </a:r>
          </a:p>
          <a:p>
            <a:pPr marL="0" indent="0">
              <a:buClr>
                <a:schemeClr val="tx1">
                  <a:lumMod val="60000"/>
                  <a:lumOff val="40000"/>
                </a:schemeClr>
              </a:buClr>
              <a:buNone/>
            </a:pPr>
            <a:endParaRPr lang="en-GB" sz="1867" dirty="0"/>
          </a:p>
          <a:p>
            <a:pPr marL="380990" indent="-380990">
              <a:buClr>
                <a:schemeClr val="tx1">
                  <a:lumMod val="60000"/>
                  <a:lumOff val="40000"/>
                </a:schemeClr>
              </a:buClr>
              <a:buFontTx/>
              <a:buChar char="-"/>
            </a:pPr>
            <a:r>
              <a:rPr lang="en-GB" sz="2133" dirty="0"/>
              <a:t>Integration</a:t>
            </a:r>
          </a:p>
          <a:p>
            <a:pPr marL="0" indent="0">
              <a:buClr>
                <a:schemeClr val="tx1">
                  <a:lumMod val="60000"/>
                  <a:lumOff val="40000"/>
                </a:schemeClr>
              </a:buClr>
              <a:buNone/>
            </a:pPr>
            <a:r>
              <a:rPr lang="en-GB" sz="1867" dirty="0"/>
              <a:t>NuGet package with tooling or service, like Redis, PostgreSQL, SQL Server</a:t>
            </a:r>
          </a:p>
          <a:p>
            <a:pPr marL="0" indent="0">
              <a:buClr>
                <a:schemeClr val="tx1">
                  <a:lumMod val="60000"/>
                  <a:lumOff val="40000"/>
                </a:schemeClr>
              </a:buClr>
              <a:buNone/>
            </a:pPr>
            <a:endParaRPr lang="en-GB" sz="1867" dirty="0"/>
          </a:p>
          <a:p>
            <a:pPr marL="380990" indent="-380990">
              <a:buClr>
                <a:schemeClr val="tx1">
                  <a:lumMod val="60000"/>
                  <a:lumOff val="40000"/>
                </a:schemeClr>
              </a:buClr>
              <a:buFontTx/>
              <a:buChar char="-"/>
            </a:pPr>
            <a:r>
              <a:rPr lang="en-GB" sz="2133" dirty="0"/>
              <a:t>Reference</a:t>
            </a:r>
          </a:p>
          <a:p>
            <a:pPr marL="0" indent="0">
              <a:buClr>
                <a:schemeClr val="tx1">
                  <a:lumMod val="60000"/>
                  <a:lumOff val="40000"/>
                </a:schemeClr>
              </a:buClr>
              <a:buNone/>
            </a:pPr>
            <a:r>
              <a:rPr lang="en-GB" sz="1867" dirty="0"/>
              <a:t>Defines the connection between resources</a:t>
            </a:r>
          </a:p>
          <a:p>
            <a:pPr marL="0" indent="0">
              <a:buNone/>
            </a:pPr>
            <a:endParaRPr lang="en-GB" sz="2133" dirty="0"/>
          </a:p>
        </p:txBody>
      </p:sp>
    </p:spTree>
    <p:extLst>
      <p:ext uri="{BB962C8B-B14F-4D97-AF65-F5344CB8AC3E}">
        <p14:creationId xmlns:p14="http://schemas.microsoft.com/office/powerpoint/2010/main" val="2597273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8"/>
          <p:cNvSpPr txBox="1">
            <a:spLocks noGrp="1"/>
          </p:cNvSpPr>
          <p:nvPr>
            <p:ph type="title"/>
          </p:nvPr>
        </p:nvSpPr>
        <p:spPr>
          <a:xfrm>
            <a:off x="330791" y="1498600"/>
            <a:ext cx="3081079" cy="8988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r>
              <a:rPr lang="en" sz="3200" dirty="0"/>
              <a:t>.NET Aspire</a:t>
            </a:r>
            <a:br>
              <a:rPr lang="en" dirty="0"/>
            </a:br>
            <a:r>
              <a:rPr lang="en" dirty="0"/>
              <a:t> setup</a:t>
            </a:r>
            <a:endParaRPr dirty="0"/>
          </a:p>
        </p:txBody>
      </p:sp>
      <p:sp>
        <p:nvSpPr>
          <p:cNvPr id="349" name="Google Shape;349;p38"/>
          <p:cNvSpPr txBox="1">
            <a:spLocks noGrp="1"/>
          </p:cNvSpPr>
          <p:nvPr>
            <p:ph type="body" idx="1"/>
          </p:nvPr>
        </p:nvSpPr>
        <p:spPr>
          <a:xfrm>
            <a:off x="4063999" y="1177765"/>
            <a:ext cx="7572189" cy="4257159"/>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indent="0">
              <a:buNone/>
            </a:pPr>
            <a:r>
              <a:rPr lang="en-GB" sz="2133" dirty="0"/>
              <a:t>A dashboard is configured including a frontend and </a:t>
            </a:r>
            <a:r>
              <a:rPr lang="en-GB" sz="2133" dirty="0" err="1"/>
              <a:t>OpenTelemetry</a:t>
            </a:r>
            <a:r>
              <a:rPr lang="en-GB" sz="2133" dirty="0"/>
              <a:t> Protocol (OTLP) addresses, the resource service endpoint, authentication, telemetry limits, and more.</a:t>
            </a:r>
          </a:p>
          <a:p>
            <a:pPr marL="0" indent="0">
              <a:buNone/>
            </a:pPr>
            <a:endParaRPr lang="en-GB" sz="2133" dirty="0"/>
          </a:p>
          <a:p>
            <a:pPr marL="0" indent="0">
              <a:buNone/>
            </a:pPr>
            <a:r>
              <a:rPr lang="en-GB" sz="2133" dirty="0"/>
              <a:t>NET Aspire OTLP setup</a:t>
            </a:r>
          </a:p>
          <a:p>
            <a:pPr marL="990575" lvl="1" indent="-380990">
              <a:buClr>
                <a:schemeClr val="tx1">
                  <a:lumMod val="60000"/>
                  <a:lumOff val="40000"/>
                </a:schemeClr>
              </a:buClr>
              <a:buFontTx/>
              <a:buChar char="-"/>
            </a:pPr>
            <a:r>
              <a:rPr lang="en-GB" sz="1867" dirty="0"/>
              <a:t>DOTNET_DASHBOARD_OTLP_ENDPOINT_URL</a:t>
            </a:r>
          </a:p>
          <a:p>
            <a:pPr marL="990575" lvl="1" indent="-380990">
              <a:buClr>
                <a:schemeClr val="tx1">
                  <a:lumMod val="60000"/>
                  <a:lumOff val="40000"/>
                </a:schemeClr>
              </a:buClr>
              <a:buFontTx/>
              <a:buChar char="-"/>
            </a:pPr>
            <a:r>
              <a:rPr lang="en-GB" sz="1867" dirty="0"/>
              <a:t>This endpoint hosts an OTLP service and receives telemetry using </a:t>
            </a:r>
            <a:r>
              <a:rPr lang="en-GB" sz="1867" dirty="0" err="1"/>
              <a:t>gRPC</a:t>
            </a:r>
            <a:endParaRPr lang="en-GB" sz="1867" dirty="0"/>
          </a:p>
          <a:p>
            <a:pPr marL="990575" lvl="1" indent="-380990">
              <a:buClr>
                <a:schemeClr val="tx1">
                  <a:lumMod val="60000"/>
                  <a:lumOff val="40000"/>
                </a:schemeClr>
              </a:buClr>
              <a:buFontTx/>
              <a:buChar char="-"/>
            </a:pPr>
            <a:endParaRPr lang="en-GB" sz="1867" dirty="0"/>
          </a:p>
          <a:p>
            <a:pPr marL="990575" lvl="1" indent="-380990">
              <a:buClr>
                <a:schemeClr val="tx1">
                  <a:lumMod val="60000"/>
                  <a:lumOff val="40000"/>
                </a:schemeClr>
              </a:buClr>
              <a:buFontTx/>
              <a:buChar char="-"/>
            </a:pPr>
            <a:r>
              <a:rPr lang="en-GB" sz="1867" dirty="0"/>
              <a:t>DOTNET_DASHBOARD_OTLP_HTTP_ENDPOINT_URL</a:t>
            </a:r>
          </a:p>
          <a:p>
            <a:pPr marL="990575" lvl="1" indent="-380990">
              <a:buClr>
                <a:schemeClr val="tx1">
                  <a:lumMod val="60000"/>
                  <a:lumOff val="40000"/>
                </a:schemeClr>
              </a:buClr>
              <a:buFontTx/>
              <a:buChar char="-"/>
            </a:pPr>
            <a:r>
              <a:rPr lang="en-GB" sz="1867" dirty="0"/>
              <a:t>This endpoint hosts an OTLP service and receives telemetry using </a:t>
            </a:r>
            <a:r>
              <a:rPr lang="en-GB" sz="1867" dirty="0" err="1"/>
              <a:t>Protobuf</a:t>
            </a:r>
            <a:r>
              <a:rPr lang="en-GB" sz="1867" dirty="0"/>
              <a:t> over HTTP</a:t>
            </a:r>
          </a:p>
          <a:p>
            <a:pPr marL="0" indent="0">
              <a:buNone/>
            </a:pPr>
            <a:endParaRPr lang="en-GB" sz="2133" dirty="0"/>
          </a:p>
        </p:txBody>
      </p:sp>
    </p:spTree>
    <p:extLst>
      <p:ext uri="{BB962C8B-B14F-4D97-AF65-F5344CB8AC3E}">
        <p14:creationId xmlns:p14="http://schemas.microsoft.com/office/powerpoint/2010/main" val="246647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3B80-9EE8-C25B-E3E1-7DCE4442B8A4}"/>
              </a:ext>
            </a:extLst>
          </p:cNvPr>
          <p:cNvSpPr>
            <a:spLocks noGrp="1"/>
          </p:cNvSpPr>
          <p:nvPr>
            <p:ph type="title"/>
          </p:nvPr>
        </p:nvSpPr>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BE" sz="2600" dirty="0"/>
              <a:t>DEMO</a:t>
            </a:r>
            <a:endParaRPr lang="nl-NL" sz="2600" dirty="0"/>
          </a:p>
        </p:txBody>
      </p:sp>
    </p:spTree>
    <p:extLst>
      <p:ext uri="{BB962C8B-B14F-4D97-AF65-F5344CB8AC3E}">
        <p14:creationId xmlns:p14="http://schemas.microsoft.com/office/powerpoint/2010/main" val="2894929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8"/>
          <p:cNvSpPr txBox="1">
            <a:spLocks noGrp="1"/>
          </p:cNvSpPr>
          <p:nvPr>
            <p:ph type="title"/>
          </p:nvPr>
        </p:nvSpPr>
        <p:spPr>
          <a:xfrm>
            <a:off x="330791" y="1498600"/>
            <a:ext cx="3081079" cy="8988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r>
              <a:rPr lang="en" sz="3200" err="1"/>
              <a:t>OpenTelemetry</a:t>
            </a:r>
            <a:br>
              <a:rPr lang="en"/>
            </a:br>
            <a:r>
              <a:rPr lang="en"/>
              <a:t> Collector</a:t>
            </a:r>
            <a:endParaRPr/>
          </a:p>
        </p:txBody>
      </p:sp>
      <p:sp>
        <p:nvSpPr>
          <p:cNvPr id="349" name="Google Shape;349;p38"/>
          <p:cNvSpPr txBox="1">
            <a:spLocks noGrp="1"/>
          </p:cNvSpPr>
          <p:nvPr>
            <p:ph type="body" idx="1"/>
          </p:nvPr>
        </p:nvSpPr>
        <p:spPr>
          <a:xfrm>
            <a:off x="4063999" y="1177765"/>
            <a:ext cx="7572189" cy="4257159"/>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indent="0">
              <a:buNone/>
            </a:pPr>
            <a:r>
              <a:rPr lang="en-GB" sz="2133" dirty="0"/>
              <a:t>The </a:t>
            </a:r>
            <a:r>
              <a:rPr lang="en-GB" sz="2133" dirty="0" err="1"/>
              <a:t>OpenTelemetry</a:t>
            </a:r>
            <a:r>
              <a:rPr lang="en-GB" sz="2133" dirty="0"/>
              <a:t> Collector offers a vendor-agnostic implementation of how to receive, process and export telemetry data.</a:t>
            </a:r>
          </a:p>
          <a:p>
            <a:pPr marL="0" indent="0">
              <a:buNone/>
            </a:pPr>
            <a:endParaRPr lang="en-GB" sz="2133" dirty="0"/>
          </a:p>
          <a:p>
            <a:pPr marL="0" indent="0">
              <a:buNone/>
            </a:pPr>
            <a:r>
              <a:rPr lang="en-GB" sz="2133" dirty="0"/>
              <a:t>Consists of three components:</a:t>
            </a:r>
          </a:p>
          <a:p>
            <a:pPr marL="990575" lvl="1" indent="-380990">
              <a:buClr>
                <a:schemeClr val="tx1">
                  <a:lumMod val="60000"/>
                  <a:lumOff val="40000"/>
                </a:schemeClr>
              </a:buClr>
              <a:buFontTx/>
              <a:buChar char="-"/>
            </a:pPr>
            <a:r>
              <a:rPr lang="en-GB" sz="1867" dirty="0"/>
              <a:t>receivers</a:t>
            </a:r>
          </a:p>
          <a:p>
            <a:pPr marL="990575" lvl="1" indent="-380990">
              <a:buClr>
                <a:schemeClr val="tx1">
                  <a:lumMod val="60000"/>
                  <a:lumOff val="40000"/>
                </a:schemeClr>
              </a:buClr>
              <a:buFontTx/>
              <a:buChar char="-"/>
            </a:pPr>
            <a:r>
              <a:rPr lang="en-GB" sz="1867" dirty="0"/>
              <a:t>processors</a:t>
            </a:r>
          </a:p>
          <a:p>
            <a:pPr marL="990575" lvl="1" indent="-380990">
              <a:buClr>
                <a:schemeClr val="tx1">
                  <a:lumMod val="60000"/>
                  <a:lumOff val="40000"/>
                </a:schemeClr>
              </a:buClr>
              <a:buFontTx/>
              <a:buChar char="-"/>
            </a:pPr>
            <a:r>
              <a:rPr lang="en-GB" sz="1867" dirty="0"/>
              <a:t>exporters</a:t>
            </a:r>
          </a:p>
          <a:p>
            <a:pPr marL="0" lvl="0" indent="0">
              <a:buClr>
                <a:srgbClr val="EEEAEA"/>
              </a:buClr>
              <a:buNone/>
            </a:pPr>
            <a:endParaRPr lang="en-GB" sz="2133" dirty="0">
              <a:solidFill>
                <a:srgbClr val="2E363D"/>
              </a:solidFill>
            </a:endParaRPr>
          </a:p>
          <a:p>
            <a:pPr marL="0" lvl="0" indent="0">
              <a:buClr>
                <a:srgbClr val="EEEAEA"/>
              </a:buClr>
              <a:buNone/>
            </a:pPr>
            <a:r>
              <a:rPr lang="en-GB" sz="2133" dirty="0">
                <a:solidFill>
                  <a:srgbClr val="2E363D"/>
                </a:solidFill>
              </a:rPr>
              <a:t>These components, once configured, must be enabled via pipelines within the service section.</a:t>
            </a:r>
          </a:p>
          <a:p>
            <a:pPr marL="990575" lvl="1" indent="-380990">
              <a:buClr>
                <a:schemeClr val="tx1">
                  <a:lumMod val="60000"/>
                  <a:lumOff val="40000"/>
                </a:schemeClr>
              </a:buClr>
              <a:buFontTx/>
              <a:buChar char="-"/>
            </a:pPr>
            <a:endParaRPr lang="en-GB" sz="1867" dirty="0"/>
          </a:p>
        </p:txBody>
      </p:sp>
    </p:spTree>
    <p:extLst>
      <p:ext uri="{BB962C8B-B14F-4D97-AF65-F5344CB8AC3E}">
        <p14:creationId xmlns:p14="http://schemas.microsoft.com/office/powerpoint/2010/main" val="25298409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5"/>
          <p:cNvSpPr txBox="1">
            <a:spLocks noGrp="1"/>
          </p:cNvSpPr>
          <p:nvPr>
            <p:ph type="title"/>
          </p:nvPr>
        </p:nvSpPr>
        <p:spPr>
          <a:xfrm>
            <a:off x="744800" y="685800"/>
            <a:ext cx="3765600" cy="6152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2600" dirty="0" err="1"/>
              <a:t>OpenTelemetry</a:t>
            </a:r>
            <a:r>
              <a:rPr lang="en" sz="2600" dirty="0"/>
              <a:t> Collector</a:t>
            </a:r>
            <a:endParaRPr lang="nl-NL" sz="2600" dirty="0"/>
          </a:p>
        </p:txBody>
      </p:sp>
      <p:pic>
        <p:nvPicPr>
          <p:cNvPr id="3074" name="Picture 2" descr="The OpenTelemetry collector architecture">
            <a:extLst>
              <a:ext uri="{FF2B5EF4-FFF2-40B4-BE49-F238E27FC236}">
                <a16:creationId xmlns:a16="http://schemas.microsoft.com/office/drawing/2014/main" id="{02FCB649-E327-4F35-E0EE-6FD5B2F4B3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3339" y="1455234"/>
            <a:ext cx="8102399" cy="4391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5593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3B80-9EE8-C25B-E3E1-7DCE4442B8A4}"/>
              </a:ext>
            </a:extLst>
          </p:cNvPr>
          <p:cNvSpPr>
            <a:spLocks noGrp="1"/>
          </p:cNvSpPr>
          <p:nvPr>
            <p:ph type="title"/>
          </p:nvPr>
        </p:nvSpPr>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BE" sz="2600" dirty="0"/>
              <a:t>DEMO</a:t>
            </a:r>
            <a:endParaRPr lang="nl-NL" sz="2600"/>
          </a:p>
        </p:txBody>
      </p:sp>
    </p:spTree>
    <p:extLst>
      <p:ext uri="{BB962C8B-B14F-4D97-AF65-F5344CB8AC3E}">
        <p14:creationId xmlns:p14="http://schemas.microsoft.com/office/powerpoint/2010/main" val="125858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PlaceHolder 2"/>
          <p:cNvSpPr>
            <a:spLocks noGrp="1"/>
          </p:cNvSpPr>
          <p:nvPr>
            <p:ph type="subTitle"/>
          </p:nvPr>
        </p:nvSpPr>
        <p:spPr>
          <a:xfrm>
            <a:off x="1523880" y="4787756"/>
            <a:ext cx="9143640" cy="469683"/>
          </a:xfrm>
          <a:prstGeom prst="rect">
            <a:avLst/>
          </a:prstGeom>
          <a:noFill/>
          <a:ln w="0">
            <a:noFill/>
          </a:ln>
        </p:spPr>
        <p:txBody>
          <a:bodyPr lIns="91440" tIns="45720" rIns="91440" bIns="45720" anchor="t">
            <a:noAutofit/>
          </a:bodyPr>
          <a:lstStyle/>
          <a:p>
            <a:pPr indent="0" algn="ctr" defTabSz="914400">
              <a:lnSpc>
                <a:spcPct val="90000"/>
              </a:lnSpc>
              <a:spcBef>
                <a:spcPts val="1001"/>
              </a:spcBef>
              <a:buNone/>
              <a:tabLst>
                <a:tab pos="0" algn="l"/>
              </a:tabLst>
            </a:pPr>
            <a:r>
              <a:rPr lang="nl-BE" sz="2400" b="0" u="none" strike="noStrike" dirty="0">
                <a:solidFill>
                  <a:schemeClr val="dk1"/>
                </a:solidFill>
                <a:uFillTx/>
                <a:latin typeface="Aptos"/>
              </a:rPr>
              <a:t>https://github.com/Depechie/2024-devday-otel</a:t>
            </a:r>
          </a:p>
        </p:txBody>
      </p:sp>
      <p:pic>
        <p:nvPicPr>
          <p:cNvPr id="3" name="Picture 2">
            <a:extLst>
              <a:ext uri="{FF2B5EF4-FFF2-40B4-BE49-F238E27FC236}">
                <a16:creationId xmlns:a16="http://schemas.microsoft.com/office/drawing/2014/main" id="{3497D6D6-1A30-4974-B5D7-24752596C3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7902" y="431513"/>
            <a:ext cx="4016197" cy="401619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PlaceHolder 1"/>
          <p:cNvSpPr>
            <a:spLocks noGrp="1"/>
          </p:cNvSpPr>
          <p:nvPr>
            <p:ph type="title"/>
          </p:nvPr>
        </p:nvSpPr>
        <p:spPr>
          <a:xfrm>
            <a:off x="7837560" y="6098040"/>
            <a:ext cx="4006800" cy="556920"/>
          </a:xfrm>
          <a:prstGeom prst="rect">
            <a:avLst/>
          </a:prstGeom>
          <a:noFill/>
          <a:ln w="0">
            <a:noFill/>
          </a:ln>
        </p:spPr>
        <p:txBody>
          <a:bodyPr lIns="91440" tIns="45720" rIns="91440" bIns="45720" anchor="ctr">
            <a:noAutofit/>
          </a:bodyPr>
          <a:lstStyle/>
          <a:p>
            <a:pPr indent="0">
              <a:buNone/>
            </a:pPr>
            <a:endParaRPr lang="fr-FR" sz="3600" b="0" u="none" strike="noStrike">
              <a:solidFill>
                <a:schemeClr val="lt1">
                  <a:lumMod val="25000"/>
                </a:schemeClr>
              </a:solidFill>
              <a:uFillTx/>
              <a:latin typeface="Aptos Display"/>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PlaceHolder 1"/>
          <p:cNvSpPr>
            <a:spLocks noGrp="1"/>
          </p:cNvSpPr>
          <p:nvPr>
            <p:ph type="title"/>
          </p:nvPr>
        </p:nvSpPr>
        <p:spPr>
          <a:xfrm>
            <a:off x="1523880" y="1122480"/>
            <a:ext cx="9143640" cy="2387160"/>
          </a:xfrm>
          <a:prstGeom prst="rect">
            <a:avLst/>
          </a:prstGeom>
          <a:noFill/>
          <a:ln w="0">
            <a:noFill/>
          </a:ln>
        </p:spPr>
        <p:txBody>
          <a:bodyPr lIns="91440" tIns="45720" rIns="91440" bIns="45720" anchor="b">
            <a:noAutofit/>
          </a:bodyPr>
          <a:lstStyle/>
          <a:p>
            <a:pPr indent="0" algn="ctr" defTabSz="914400">
              <a:lnSpc>
                <a:spcPct val="90000"/>
              </a:lnSpc>
              <a:spcBef>
                <a:spcPts val="1191"/>
              </a:spcBef>
              <a:spcAft>
                <a:spcPts val="992"/>
              </a:spcAft>
              <a:buNone/>
            </a:pPr>
            <a:r>
              <a:rPr lang="fr-FR" sz="6000" b="0" u="none" strike="noStrike">
                <a:solidFill>
                  <a:schemeClr val="dk1"/>
                </a:solidFill>
                <a:uFillTx/>
                <a:latin typeface="Aptos Display"/>
              </a:rPr>
              <a:t>Harnessing the Power of OpenTelemetry</a:t>
            </a:r>
            <a:br>
              <a:rPr sz="6000"/>
            </a:br>
            <a:endParaRPr lang="fr-FR" sz="6000" b="1" u="none" strike="noStrike">
              <a:solidFill>
                <a:schemeClr val="dk1"/>
              </a:solidFill>
              <a:uFillTx/>
              <a:latin typeface="Aptos"/>
            </a:endParaRPr>
          </a:p>
        </p:txBody>
      </p:sp>
      <p:sp>
        <p:nvSpPr>
          <p:cNvPr id="206" name="PlaceHolder 2"/>
          <p:cNvSpPr>
            <a:spLocks noGrp="1"/>
          </p:cNvSpPr>
          <p:nvPr>
            <p:ph type="subTitle"/>
          </p:nvPr>
        </p:nvSpPr>
        <p:spPr>
          <a:xfrm>
            <a:off x="1523880" y="3602160"/>
            <a:ext cx="9143640" cy="1655280"/>
          </a:xfrm>
          <a:prstGeom prst="rect">
            <a:avLst/>
          </a:prstGeom>
          <a:noFill/>
          <a:ln w="0">
            <a:noFill/>
          </a:ln>
        </p:spPr>
        <p:txBody>
          <a:bodyPr lIns="91440" tIns="45720" rIns="91440" bIns="45720" anchor="t">
            <a:noAutofit/>
          </a:bodyPr>
          <a:lstStyle/>
          <a:p>
            <a:pPr indent="0" algn="ctr" defTabSz="914400">
              <a:lnSpc>
                <a:spcPct val="90000"/>
              </a:lnSpc>
              <a:spcBef>
                <a:spcPts val="1001"/>
              </a:spcBef>
              <a:buNone/>
              <a:tabLst>
                <a:tab pos="0" algn="l"/>
              </a:tabLst>
            </a:pPr>
            <a:r>
              <a:rPr lang="nl-BE" sz="2400" b="0" u="none" strike="noStrike">
                <a:solidFill>
                  <a:schemeClr val="dk1"/>
                </a:solidFill>
                <a:uFillTx/>
                <a:latin typeface="Aptos"/>
              </a:rPr>
              <a:t>With a dash of .NET Aspire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5" name="Google Shape;85;p16"/>
          <p:cNvSpPr txBox="1">
            <a:spLocks noGrp="1"/>
          </p:cNvSpPr>
          <p:nvPr>
            <p:ph type="ctrTitle" idx="4294967295"/>
          </p:nvPr>
        </p:nvSpPr>
        <p:spPr>
          <a:xfrm>
            <a:off x="1117600" y="2598167"/>
            <a:ext cx="5742400" cy="19952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11733" b="0" dirty="0">
                <a:latin typeface="Encode Sans Semi Condensed"/>
                <a:ea typeface="Encode Sans Semi Condensed"/>
                <a:cs typeface="Encode Sans Semi Condensed"/>
                <a:sym typeface="Encode Sans Semi Condensed"/>
              </a:rPr>
              <a:t>Hello!</a:t>
            </a:r>
            <a:endParaRPr lang="nl-NL" sz="11733" b="0" dirty="0">
              <a:latin typeface="Encode Sans Semi Condensed"/>
              <a:ea typeface="Encode Sans Semi Condensed"/>
              <a:cs typeface="Encode Sans Semi Condensed"/>
            </a:endParaRPr>
          </a:p>
        </p:txBody>
      </p:sp>
      <p:sp>
        <p:nvSpPr>
          <p:cNvPr id="86" name="Google Shape;86;p16"/>
          <p:cNvSpPr txBox="1">
            <a:spLocks noGrp="1"/>
          </p:cNvSpPr>
          <p:nvPr>
            <p:ph type="subTitle" idx="4294967295"/>
          </p:nvPr>
        </p:nvSpPr>
        <p:spPr>
          <a:xfrm>
            <a:off x="1219200" y="4443328"/>
            <a:ext cx="5742400" cy="12560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1867" b="1" dirty="0">
                <a:latin typeface="Karla"/>
                <a:ea typeface="Karla"/>
                <a:cs typeface="Karla"/>
                <a:sym typeface="Karla"/>
              </a:rPr>
              <a:t>I am </a:t>
            </a:r>
            <a:r>
              <a:rPr lang="nl-NL" sz="1867" b="1" dirty="0">
                <a:latin typeface="Karla"/>
                <a:ea typeface="Karla"/>
                <a:cs typeface="Karla"/>
                <a:sym typeface="Karla"/>
              </a:rPr>
              <a:t>Glenn Versweyveld</a:t>
            </a:r>
            <a:endParaRPr sz="1867" dirty="0"/>
          </a:p>
          <a:p>
            <a:pPr marL="0" lvl="0" indent="0" algn="l" rtl="0">
              <a:spcBef>
                <a:spcPts val="800"/>
              </a:spcBef>
              <a:spcAft>
                <a:spcPts val="800"/>
              </a:spcAft>
              <a:buClr>
                <a:schemeClr val="dk1"/>
              </a:buClr>
              <a:buSzPts val="1100"/>
              <a:buFont typeface="Arial"/>
              <a:buNone/>
            </a:pPr>
            <a:r>
              <a:rPr lang="en" sz="1867" dirty="0"/>
              <a:t>You can find me on</a:t>
            </a:r>
          </a:p>
          <a:p>
            <a:pPr marL="380990" lvl="0" indent="-380990" algn="l" rtl="0">
              <a:spcBef>
                <a:spcPts val="800"/>
              </a:spcBef>
              <a:spcAft>
                <a:spcPts val="800"/>
              </a:spcAft>
              <a:buClr>
                <a:schemeClr val="dk1"/>
              </a:buClr>
              <a:buSzPts val="1100"/>
              <a:buFontTx/>
              <a:buChar char="-"/>
            </a:pPr>
            <a:r>
              <a:rPr lang="en" sz="1867" dirty="0"/>
              <a:t>twitter @depechie</a:t>
            </a:r>
          </a:p>
          <a:p>
            <a:pPr marL="380990" lvl="0" indent="-380990" algn="l" rtl="0">
              <a:spcBef>
                <a:spcPts val="800"/>
              </a:spcBef>
              <a:spcAft>
                <a:spcPts val="800"/>
              </a:spcAft>
              <a:buClr>
                <a:schemeClr val="dk1"/>
              </a:buClr>
              <a:buSzPts val="1100"/>
              <a:buFontTx/>
              <a:buChar char="-"/>
            </a:pPr>
            <a:r>
              <a:rPr lang="en" sz="1867" dirty="0"/>
              <a:t>mastodon </a:t>
            </a:r>
            <a:r>
              <a:rPr lang="en-US" sz="1867" dirty="0">
                <a:hlinkClick r:id="rId3"/>
              </a:rPr>
              <a:t>https://dotnet.social/@depechie</a:t>
            </a:r>
            <a:endParaRPr lang="en" sz="1867" dirty="0"/>
          </a:p>
        </p:txBody>
      </p:sp>
    </p:spTree>
    <p:extLst>
      <p:ext uri="{BB962C8B-B14F-4D97-AF65-F5344CB8AC3E}">
        <p14:creationId xmlns:p14="http://schemas.microsoft.com/office/powerpoint/2010/main" val="2674534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D7D61-B335-B796-7F5A-8251671F8765}"/>
              </a:ext>
            </a:extLst>
          </p:cNvPr>
          <p:cNvSpPr>
            <a:spLocks noGrp="1"/>
          </p:cNvSpPr>
          <p:nvPr>
            <p:ph type="title"/>
          </p:nvPr>
        </p:nvSpPr>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BE" sz="2800" dirty="0"/>
              <a:t>Observability parts and benefits</a:t>
            </a:r>
            <a:endParaRPr lang="nl-NL" sz="2800" dirty="0"/>
          </a:p>
        </p:txBody>
      </p:sp>
      <p:sp>
        <p:nvSpPr>
          <p:cNvPr id="3" name="Text Placeholder 2">
            <a:extLst>
              <a:ext uri="{FF2B5EF4-FFF2-40B4-BE49-F238E27FC236}">
                <a16:creationId xmlns:a16="http://schemas.microsoft.com/office/drawing/2014/main" id="{1E2D73CA-F595-7E5E-E482-DE70D2B2DD8D}"/>
              </a:ext>
            </a:extLst>
          </p:cNvPr>
          <p:cNvSpPr>
            <a:spLocks noGrp="1"/>
          </p:cNvSpPr>
          <p:nvPr>
            <p:ph type="body" idx="1"/>
          </p:nvPr>
        </p:nvSpPr>
        <p:spPr>
          <a:xfrm>
            <a:off x="4869167" y="1600200"/>
            <a:ext cx="2032400" cy="4013600"/>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86262" indent="0">
              <a:buNone/>
            </a:pPr>
            <a:endParaRPr lang="en-US" dirty="0"/>
          </a:p>
          <a:p>
            <a:pPr marL="186262" indent="0">
              <a:buNone/>
            </a:pPr>
            <a:r>
              <a:rPr lang="en-US" b="1" dirty="0"/>
              <a:t>Monitoring</a:t>
            </a:r>
          </a:p>
          <a:p>
            <a:pPr marL="186262" indent="0">
              <a:buNone/>
            </a:pPr>
            <a:endParaRPr lang="en-US" b="1" dirty="0"/>
          </a:p>
          <a:p>
            <a:pPr marL="186262" indent="0">
              <a:buNone/>
            </a:pPr>
            <a:r>
              <a:rPr lang="en-US" dirty="0"/>
              <a:t>Capture and measure metrics</a:t>
            </a:r>
          </a:p>
          <a:p>
            <a:pPr marL="186262" indent="0">
              <a:buNone/>
            </a:pPr>
            <a:endParaRPr lang="en-US" dirty="0"/>
          </a:p>
          <a:p>
            <a:pPr marL="186262" indent="0">
              <a:buNone/>
            </a:pPr>
            <a:r>
              <a:rPr lang="en-US" dirty="0"/>
              <a:t>Gain insights into health and performance of the system</a:t>
            </a:r>
          </a:p>
          <a:p>
            <a:endParaRPr lang="en-BE" dirty="0"/>
          </a:p>
        </p:txBody>
      </p:sp>
      <p:sp>
        <p:nvSpPr>
          <p:cNvPr id="4" name="Text Placeholder 3">
            <a:extLst>
              <a:ext uri="{FF2B5EF4-FFF2-40B4-BE49-F238E27FC236}">
                <a16:creationId xmlns:a16="http://schemas.microsoft.com/office/drawing/2014/main" id="{4B4CBAA2-BC13-D662-0F24-56E2D2FBF73C}"/>
              </a:ext>
            </a:extLst>
          </p:cNvPr>
          <p:cNvSpPr>
            <a:spLocks noGrp="1"/>
          </p:cNvSpPr>
          <p:nvPr>
            <p:ph type="body" idx="2"/>
          </p:nvPr>
        </p:nvSpPr>
        <p:spPr>
          <a:xfrm>
            <a:off x="7141975" y="1600200"/>
            <a:ext cx="2032400" cy="4013600"/>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86262" indent="0">
              <a:buNone/>
            </a:pPr>
            <a:endParaRPr lang="en-US" dirty="0"/>
          </a:p>
          <a:p>
            <a:pPr marL="186262" indent="0">
              <a:buNone/>
            </a:pPr>
            <a:r>
              <a:rPr lang="en-US" b="1" dirty="0"/>
              <a:t>Logging</a:t>
            </a:r>
          </a:p>
          <a:p>
            <a:pPr marL="186262" indent="0">
              <a:buNone/>
            </a:pPr>
            <a:endParaRPr lang="en-US" b="1" dirty="0"/>
          </a:p>
          <a:p>
            <a:pPr marL="186262" indent="0">
              <a:buNone/>
            </a:pPr>
            <a:r>
              <a:rPr lang="en-US" dirty="0"/>
              <a:t>Record important events, actions and errors</a:t>
            </a:r>
          </a:p>
          <a:p>
            <a:pPr marL="186262" indent="0">
              <a:buNone/>
            </a:pPr>
            <a:endParaRPr lang="en-US" dirty="0"/>
          </a:p>
          <a:p>
            <a:pPr marL="186262" indent="0">
              <a:buNone/>
            </a:pPr>
            <a:r>
              <a:rPr lang="en-US" dirty="0"/>
              <a:t>Valuable for troubleshooting, auditing and detecting anomalies</a:t>
            </a:r>
          </a:p>
          <a:p>
            <a:endParaRPr lang="en-BE" dirty="0"/>
          </a:p>
        </p:txBody>
      </p:sp>
      <p:sp>
        <p:nvSpPr>
          <p:cNvPr id="5" name="Text Placeholder 4">
            <a:extLst>
              <a:ext uri="{FF2B5EF4-FFF2-40B4-BE49-F238E27FC236}">
                <a16:creationId xmlns:a16="http://schemas.microsoft.com/office/drawing/2014/main" id="{7C1891C4-D9D3-2A4F-6231-240BE9CEE63A}"/>
              </a:ext>
            </a:extLst>
          </p:cNvPr>
          <p:cNvSpPr>
            <a:spLocks noGrp="1"/>
          </p:cNvSpPr>
          <p:nvPr>
            <p:ph type="body" idx="3"/>
          </p:nvPr>
        </p:nvSpPr>
        <p:spPr>
          <a:xfrm>
            <a:off x="9414783" y="1600200"/>
            <a:ext cx="2032400" cy="4013600"/>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86262" indent="0">
              <a:buNone/>
            </a:pPr>
            <a:endParaRPr lang="en-US" dirty="0"/>
          </a:p>
          <a:p>
            <a:pPr marL="186262" indent="0">
              <a:buNone/>
            </a:pPr>
            <a:r>
              <a:rPr lang="en-US" b="1" dirty="0"/>
              <a:t>Tracing</a:t>
            </a:r>
          </a:p>
          <a:p>
            <a:pPr marL="186262" indent="0">
              <a:buNone/>
            </a:pPr>
            <a:endParaRPr lang="en-US" b="1" dirty="0"/>
          </a:p>
          <a:p>
            <a:pPr marL="186262" indent="0">
              <a:buNone/>
            </a:pPr>
            <a:r>
              <a:rPr lang="en-US" dirty="0"/>
              <a:t>Capture and correlate execution path of a request</a:t>
            </a:r>
          </a:p>
          <a:p>
            <a:pPr marL="186262" indent="0">
              <a:buNone/>
            </a:pPr>
            <a:endParaRPr lang="en-US" dirty="0"/>
          </a:p>
          <a:p>
            <a:pPr marL="186262" indent="0">
              <a:buNone/>
            </a:pPr>
            <a:r>
              <a:rPr lang="en-US" dirty="0"/>
              <a:t>Reconstruct the end-to-end flow of a specific transaction</a:t>
            </a:r>
          </a:p>
          <a:p>
            <a:endParaRPr lang="en-BE" dirty="0"/>
          </a:p>
        </p:txBody>
      </p:sp>
      <p:pic>
        <p:nvPicPr>
          <p:cNvPr id="7" name="Picture 2" descr="monitor-leads-magnified">
            <a:extLst>
              <a:ext uri="{FF2B5EF4-FFF2-40B4-BE49-F238E27FC236}">
                <a16:creationId xmlns:a16="http://schemas.microsoft.com/office/drawing/2014/main" id="{0611C7E5-44A4-D52D-7AA7-EAEAA769E4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2408" y="919344"/>
            <a:ext cx="898800" cy="898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file-logs">
            <a:extLst>
              <a:ext uri="{FF2B5EF4-FFF2-40B4-BE49-F238E27FC236}">
                <a16:creationId xmlns:a16="http://schemas.microsoft.com/office/drawing/2014/main" id="{1E2C89E9-A5B5-2A02-89CB-53DAF0505A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1975" y="919344"/>
            <a:ext cx="898800" cy="8988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tags">
            <a:extLst>
              <a:ext uri="{FF2B5EF4-FFF2-40B4-BE49-F238E27FC236}">
                <a16:creationId xmlns:a16="http://schemas.microsoft.com/office/drawing/2014/main" id="{634C2B72-335B-4BD6-E729-217AA01843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5792" y="919344"/>
            <a:ext cx="898800" cy="89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8318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3"/>
          <p:cNvPicPr preferRelativeResize="0"/>
          <p:nvPr/>
        </p:nvPicPr>
        <p:blipFill rotWithShape="1">
          <a:blip r:embed="rId3">
            <a:alphaModFix/>
          </a:blip>
          <a:srcRect l="33980"/>
          <a:stretch/>
        </p:blipFill>
        <p:spPr>
          <a:xfrm>
            <a:off x="5801980" y="665345"/>
            <a:ext cx="6883465" cy="6964664"/>
          </a:xfrm>
          <a:custGeom>
            <a:avLst/>
            <a:gdLst/>
            <a:ahLst/>
            <a:cxnLst/>
            <a:rect l="l" t="t" r="r" b="b"/>
            <a:pathLst>
              <a:path w="20675" h="21114" extrusionOk="0">
                <a:moveTo>
                  <a:pt x="12541" y="2"/>
                </a:moveTo>
                <a:cubicBezTo>
                  <a:pt x="11005" y="50"/>
                  <a:pt x="9210" y="907"/>
                  <a:pt x="6517" y="2189"/>
                </a:cubicBezTo>
                <a:cubicBezTo>
                  <a:pt x="2926" y="3898"/>
                  <a:pt x="927" y="4853"/>
                  <a:pt x="232" y="6805"/>
                </a:cubicBezTo>
                <a:cubicBezTo>
                  <a:pt x="-463" y="8757"/>
                  <a:pt x="468" y="10793"/>
                  <a:pt x="2143" y="14457"/>
                </a:cubicBezTo>
                <a:cubicBezTo>
                  <a:pt x="3819" y="18120"/>
                  <a:pt x="4751" y="20166"/>
                  <a:pt x="6662" y="20876"/>
                </a:cubicBezTo>
                <a:cubicBezTo>
                  <a:pt x="8573" y="21586"/>
                  <a:pt x="10566" y="20642"/>
                  <a:pt x="14157" y="18932"/>
                </a:cubicBezTo>
                <a:cubicBezTo>
                  <a:pt x="17747" y="17221"/>
                  <a:pt x="19747" y="16267"/>
                  <a:pt x="20442" y="14315"/>
                </a:cubicBezTo>
                <a:cubicBezTo>
                  <a:pt x="21137" y="12364"/>
                  <a:pt x="20207" y="10327"/>
                  <a:pt x="18531" y="6664"/>
                </a:cubicBezTo>
                <a:cubicBezTo>
                  <a:pt x="16854" y="3000"/>
                  <a:pt x="15923" y="949"/>
                  <a:pt x="14012" y="239"/>
                </a:cubicBezTo>
                <a:cubicBezTo>
                  <a:pt x="13535" y="62"/>
                  <a:pt x="13053" y="-14"/>
                  <a:pt x="12541" y="2"/>
                </a:cubicBezTo>
                <a:close/>
              </a:path>
            </a:pathLst>
          </a:custGeom>
          <a:noFill/>
          <a:ln>
            <a:noFill/>
          </a:ln>
        </p:spPr>
      </p:pic>
      <p:sp>
        <p:nvSpPr>
          <p:cNvPr id="149" name="Google Shape;149;p23"/>
          <p:cNvSpPr txBox="1">
            <a:spLocks noGrp="1"/>
          </p:cNvSpPr>
          <p:nvPr>
            <p:ph type="title"/>
          </p:nvPr>
        </p:nvSpPr>
        <p:spPr>
          <a:xfrm>
            <a:off x="1354167" y="1658184"/>
            <a:ext cx="5652400" cy="6492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2600" dirty="0"/>
              <a:t>How does it work?</a:t>
            </a:r>
            <a:endParaRPr lang="nl-NL" sz="2600" dirty="0"/>
          </a:p>
        </p:txBody>
      </p:sp>
      <p:sp>
        <p:nvSpPr>
          <p:cNvPr id="150" name="Google Shape;150;p23"/>
          <p:cNvSpPr txBox="1">
            <a:spLocks noGrp="1"/>
          </p:cNvSpPr>
          <p:nvPr>
            <p:ph type="body" idx="1"/>
          </p:nvPr>
        </p:nvSpPr>
        <p:spPr>
          <a:xfrm>
            <a:off x="1354388" y="2487009"/>
            <a:ext cx="6883464" cy="27128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35255" indent="0">
              <a:buNone/>
            </a:pPr>
            <a:r>
              <a:rPr lang="en-GB" sz="2000" dirty="0"/>
              <a:t>Follow an interaction by tagging it with an identifier. It stays with the transaction as it interacts with microservices, containers, and infrastructure. Offering visibility from the top of the stack to the application layer and the infrastructure beneath.</a:t>
            </a:r>
          </a:p>
          <a:p>
            <a:pPr marL="135255" indent="0">
              <a:buNone/>
            </a:pPr>
            <a:endParaRPr lang="en-GB" sz="2000" dirty="0"/>
          </a:p>
          <a:p>
            <a:pPr marL="135255" indent="0">
              <a:buNone/>
            </a:pPr>
            <a:r>
              <a:rPr lang="en-GB" sz="2000" dirty="0"/>
              <a:t>Solved by using </a:t>
            </a:r>
            <a:r>
              <a:rPr lang="en-GB" sz="2000" b="1" dirty="0" err="1"/>
              <a:t>OpenTelemetry</a:t>
            </a:r>
            <a:endParaRPr lang="en-GB" sz="2000"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5"/>
          <p:cNvSpPr txBox="1">
            <a:spLocks noGrp="1"/>
          </p:cNvSpPr>
          <p:nvPr>
            <p:ph type="title"/>
          </p:nvPr>
        </p:nvSpPr>
        <p:spPr>
          <a:xfrm>
            <a:off x="744800" y="685800"/>
            <a:ext cx="3765600" cy="6152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2600" dirty="0"/>
              <a:t>End-to-end request</a:t>
            </a:r>
            <a:br>
              <a:rPr lang="en" sz="2600" dirty="0"/>
            </a:br>
            <a:r>
              <a:rPr lang="en" sz="2600" dirty="0"/>
              <a:t>overview</a:t>
            </a:r>
            <a:endParaRPr lang="nl-NL" sz="2600" dirty="0"/>
          </a:p>
        </p:txBody>
      </p:sp>
      <p:grpSp>
        <p:nvGrpSpPr>
          <p:cNvPr id="2" name="Groep 1">
            <a:extLst>
              <a:ext uri="{FF2B5EF4-FFF2-40B4-BE49-F238E27FC236}">
                <a16:creationId xmlns:a16="http://schemas.microsoft.com/office/drawing/2014/main" id="{F739BAFC-4830-2F64-A293-F238304FAA4F}"/>
              </a:ext>
            </a:extLst>
          </p:cNvPr>
          <p:cNvGrpSpPr/>
          <p:nvPr/>
        </p:nvGrpSpPr>
        <p:grpSpPr>
          <a:xfrm>
            <a:off x="2213429" y="2005232"/>
            <a:ext cx="7767451" cy="3388216"/>
            <a:chOff x="1945239" y="2005232"/>
            <a:chExt cx="7767451" cy="3388216"/>
          </a:xfrm>
        </p:grpSpPr>
        <p:pic>
          <p:nvPicPr>
            <p:cNvPr id="5" name="Picture 4">
              <a:extLst>
                <a:ext uri="{FF2B5EF4-FFF2-40B4-BE49-F238E27FC236}">
                  <a16:creationId xmlns:a16="http://schemas.microsoft.com/office/drawing/2014/main" id="{8C31A622-BC14-10CD-93E5-FE7E9D38B947}"/>
                </a:ext>
              </a:extLst>
            </p:cNvPr>
            <p:cNvPicPr>
              <a:picLocks noChangeAspect="1"/>
            </p:cNvPicPr>
            <p:nvPr/>
          </p:nvPicPr>
          <p:blipFill>
            <a:blip r:embed="rId3"/>
            <a:stretch>
              <a:fillRect/>
            </a:stretch>
          </p:blipFill>
          <p:spPr>
            <a:xfrm>
              <a:off x="2565613" y="2289230"/>
              <a:ext cx="406400" cy="406400"/>
            </a:xfrm>
            <a:prstGeom prst="rect">
              <a:avLst/>
            </a:prstGeom>
          </p:spPr>
        </p:pic>
        <p:sp>
          <p:nvSpPr>
            <p:cNvPr id="35" name="Google Shape;634;p47">
              <a:extLst>
                <a:ext uri="{FF2B5EF4-FFF2-40B4-BE49-F238E27FC236}">
                  <a16:creationId xmlns:a16="http://schemas.microsoft.com/office/drawing/2014/main" id="{35893C3C-DAAF-696C-A8F2-561BB4E247B8}"/>
                </a:ext>
              </a:extLst>
            </p:cNvPr>
            <p:cNvSpPr/>
            <p:nvPr/>
          </p:nvSpPr>
          <p:spPr>
            <a:xfrm>
              <a:off x="3664214" y="2005232"/>
              <a:ext cx="974000" cy="974399"/>
            </a:xfrm>
            <a:prstGeom prst="ellipse">
              <a:avLst/>
            </a:prstGeom>
            <a:solidFill>
              <a:schemeClr val="accent4"/>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067">
                  <a:solidFill>
                    <a:schemeClr val="dk1"/>
                  </a:solidFill>
                  <a:latin typeface="Karla"/>
                  <a:ea typeface="Karla"/>
                  <a:cs typeface="Karla"/>
                  <a:sym typeface="Karla"/>
                </a:rPr>
                <a:t>Front end</a:t>
              </a:r>
              <a:endParaRPr sz="1067">
                <a:solidFill>
                  <a:schemeClr val="dk1"/>
                </a:solidFill>
                <a:latin typeface="Karla"/>
                <a:ea typeface="Karla"/>
                <a:cs typeface="Karla"/>
                <a:sym typeface="Karla"/>
              </a:endParaRPr>
            </a:p>
          </p:txBody>
        </p:sp>
        <p:sp>
          <p:nvSpPr>
            <p:cNvPr id="36" name="Google Shape;631;p47">
              <a:extLst>
                <a:ext uri="{FF2B5EF4-FFF2-40B4-BE49-F238E27FC236}">
                  <a16:creationId xmlns:a16="http://schemas.microsoft.com/office/drawing/2014/main" id="{126C69DD-C123-93D8-A941-6579BD131C7A}"/>
                </a:ext>
              </a:extLst>
            </p:cNvPr>
            <p:cNvSpPr/>
            <p:nvPr/>
          </p:nvSpPr>
          <p:spPr>
            <a:xfrm>
              <a:off x="5330416" y="2005232"/>
              <a:ext cx="974399" cy="974399"/>
            </a:xfrm>
            <a:prstGeom prst="ellipse">
              <a:avLst/>
            </a:prstGeom>
            <a:solidFill>
              <a:schemeClr val="accent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067">
                  <a:solidFill>
                    <a:schemeClr val="dk1"/>
                  </a:solidFill>
                  <a:latin typeface="Karla"/>
                  <a:ea typeface="Karla"/>
                  <a:cs typeface="Karla"/>
                  <a:sym typeface="Karla"/>
                </a:rPr>
                <a:t>API A</a:t>
              </a:r>
              <a:endParaRPr sz="1067">
                <a:solidFill>
                  <a:schemeClr val="dk1"/>
                </a:solidFill>
                <a:latin typeface="Karla"/>
                <a:ea typeface="Karla"/>
                <a:cs typeface="Karla"/>
                <a:sym typeface="Karla"/>
              </a:endParaRPr>
            </a:p>
          </p:txBody>
        </p:sp>
        <p:sp>
          <p:nvSpPr>
            <p:cNvPr id="37" name="Google Shape;631;p47">
              <a:extLst>
                <a:ext uri="{FF2B5EF4-FFF2-40B4-BE49-F238E27FC236}">
                  <a16:creationId xmlns:a16="http://schemas.microsoft.com/office/drawing/2014/main" id="{E9010C25-DA2E-E9CB-2FB4-A46F25E06DCB}"/>
                </a:ext>
              </a:extLst>
            </p:cNvPr>
            <p:cNvSpPr/>
            <p:nvPr/>
          </p:nvSpPr>
          <p:spPr>
            <a:xfrm>
              <a:off x="6997015" y="2005232"/>
              <a:ext cx="974399" cy="974399"/>
            </a:xfrm>
            <a:prstGeom prst="ellipse">
              <a:avLst/>
            </a:prstGeom>
            <a:solidFill>
              <a:schemeClr val="accent6">
                <a:lumMod val="75000"/>
              </a:schemeClr>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067">
                  <a:solidFill>
                    <a:schemeClr val="dk1"/>
                  </a:solidFill>
                  <a:latin typeface="Karla"/>
                  <a:ea typeface="Karla"/>
                  <a:cs typeface="Karla"/>
                  <a:sym typeface="Karla"/>
                </a:rPr>
                <a:t>API B</a:t>
              </a:r>
              <a:endParaRPr sz="1067">
                <a:solidFill>
                  <a:schemeClr val="dk1"/>
                </a:solidFill>
                <a:latin typeface="Karla"/>
                <a:ea typeface="Karla"/>
                <a:cs typeface="Karla"/>
                <a:sym typeface="Karla"/>
              </a:endParaRPr>
            </a:p>
          </p:txBody>
        </p:sp>
        <p:sp>
          <p:nvSpPr>
            <p:cNvPr id="6" name="Rounded Rectangle 5">
              <a:extLst>
                <a:ext uri="{FF2B5EF4-FFF2-40B4-BE49-F238E27FC236}">
                  <a16:creationId xmlns:a16="http://schemas.microsoft.com/office/drawing/2014/main" id="{D261DB5B-BB50-C083-F45E-0C7B519E23A1}"/>
                </a:ext>
              </a:extLst>
            </p:cNvPr>
            <p:cNvSpPr/>
            <p:nvPr/>
          </p:nvSpPr>
          <p:spPr>
            <a:xfrm>
              <a:off x="8663611" y="2040120"/>
              <a:ext cx="1049079" cy="904623"/>
            </a:xfrm>
            <a:prstGeom prst="roundRect">
              <a:avLst/>
            </a:prstGeom>
            <a:solidFill>
              <a:srgbClr val="ADE4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BE" sz="1067">
                  <a:solidFill>
                    <a:schemeClr val="dk1"/>
                  </a:solidFill>
                  <a:latin typeface="Karla"/>
                </a:rPr>
                <a:t>Database</a:t>
              </a:r>
            </a:p>
          </p:txBody>
        </p:sp>
        <p:cxnSp>
          <p:nvCxnSpPr>
            <p:cNvPr id="41" name="Google Shape;390;p40">
              <a:extLst>
                <a:ext uri="{FF2B5EF4-FFF2-40B4-BE49-F238E27FC236}">
                  <a16:creationId xmlns:a16="http://schemas.microsoft.com/office/drawing/2014/main" id="{EBC782AF-6627-A958-AF83-E4C01EC99672}"/>
                </a:ext>
              </a:extLst>
            </p:cNvPr>
            <p:cNvCxnSpPr>
              <a:cxnSpLocks/>
            </p:cNvCxnSpPr>
            <p:nvPr/>
          </p:nvCxnSpPr>
          <p:spPr>
            <a:xfrm>
              <a:off x="3144366" y="2492430"/>
              <a:ext cx="347497" cy="0"/>
            </a:xfrm>
            <a:prstGeom prst="straightConnector1">
              <a:avLst/>
            </a:prstGeom>
            <a:noFill/>
            <a:ln w="9525" cap="flat" cmpd="sng">
              <a:solidFill>
                <a:srgbClr val="D9D9D9"/>
              </a:solidFill>
              <a:prstDash val="solid"/>
              <a:round/>
              <a:headEnd type="oval" w="med" len="med"/>
              <a:tailEnd type="oval" w="med" len="med"/>
            </a:ln>
          </p:spPr>
        </p:cxnSp>
        <p:cxnSp>
          <p:nvCxnSpPr>
            <p:cNvPr id="45" name="Google Shape;390;p40">
              <a:extLst>
                <a:ext uri="{FF2B5EF4-FFF2-40B4-BE49-F238E27FC236}">
                  <a16:creationId xmlns:a16="http://schemas.microsoft.com/office/drawing/2014/main" id="{469F20E3-F7D3-3891-734E-F9FC5D7193C1}"/>
                </a:ext>
              </a:extLst>
            </p:cNvPr>
            <p:cNvCxnSpPr>
              <a:cxnSpLocks/>
            </p:cNvCxnSpPr>
            <p:nvPr/>
          </p:nvCxnSpPr>
          <p:spPr>
            <a:xfrm>
              <a:off x="4810567" y="2492430"/>
              <a:ext cx="347497" cy="0"/>
            </a:xfrm>
            <a:prstGeom prst="straightConnector1">
              <a:avLst/>
            </a:prstGeom>
            <a:noFill/>
            <a:ln w="9525" cap="flat" cmpd="sng">
              <a:solidFill>
                <a:srgbClr val="D9D9D9"/>
              </a:solidFill>
              <a:prstDash val="solid"/>
              <a:round/>
              <a:headEnd type="oval" w="med" len="med"/>
              <a:tailEnd type="oval" w="med" len="med"/>
            </a:ln>
          </p:spPr>
        </p:cxnSp>
        <p:cxnSp>
          <p:nvCxnSpPr>
            <p:cNvPr id="46" name="Google Shape;390;p40">
              <a:extLst>
                <a:ext uri="{FF2B5EF4-FFF2-40B4-BE49-F238E27FC236}">
                  <a16:creationId xmlns:a16="http://schemas.microsoft.com/office/drawing/2014/main" id="{3850D125-D510-DD8A-1E28-86A8B81B0674}"/>
                </a:ext>
              </a:extLst>
            </p:cNvPr>
            <p:cNvCxnSpPr>
              <a:cxnSpLocks/>
            </p:cNvCxnSpPr>
            <p:nvPr/>
          </p:nvCxnSpPr>
          <p:spPr>
            <a:xfrm>
              <a:off x="6477166" y="2492430"/>
              <a:ext cx="347497" cy="0"/>
            </a:xfrm>
            <a:prstGeom prst="straightConnector1">
              <a:avLst/>
            </a:prstGeom>
            <a:noFill/>
            <a:ln w="9525" cap="flat" cmpd="sng">
              <a:solidFill>
                <a:srgbClr val="D9D9D9"/>
              </a:solidFill>
              <a:prstDash val="solid"/>
              <a:round/>
              <a:headEnd type="oval" w="med" len="med"/>
              <a:tailEnd type="oval" w="med" len="med"/>
            </a:ln>
          </p:spPr>
        </p:cxnSp>
        <p:cxnSp>
          <p:nvCxnSpPr>
            <p:cNvPr id="47" name="Google Shape;390;p40">
              <a:extLst>
                <a:ext uri="{FF2B5EF4-FFF2-40B4-BE49-F238E27FC236}">
                  <a16:creationId xmlns:a16="http://schemas.microsoft.com/office/drawing/2014/main" id="{13A45CCE-34B5-3E42-99E9-84545AB20374}"/>
                </a:ext>
              </a:extLst>
            </p:cNvPr>
            <p:cNvCxnSpPr>
              <a:cxnSpLocks/>
            </p:cNvCxnSpPr>
            <p:nvPr/>
          </p:nvCxnSpPr>
          <p:spPr>
            <a:xfrm>
              <a:off x="8143765" y="2492430"/>
              <a:ext cx="347497" cy="0"/>
            </a:xfrm>
            <a:prstGeom prst="straightConnector1">
              <a:avLst/>
            </a:prstGeom>
            <a:noFill/>
            <a:ln w="9525" cap="flat" cmpd="sng">
              <a:solidFill>
                <a:srgbClr val="D9D9D9"/>
              </a:solidFill>
              <a:prstDash val="solid"/>
              <a:round/>
              <a:headEnd type="oval" w="med" len="med"/>
              <a:tailEnd type="oval" w="med" len="med"/>
            </a:ln>
          </p:spPr>
        </p:cxnSp>
        <p:sp>
          <p:nvSpPr>
            <p:cNvPr id="48" name="Google Shape;283;p32">
              <a:extLst>
                <a:ext uri="{FF2B5EF4-FFF2-40B4-BE49-F238E27FC236}">
                  <a16:creationId xmlns:a16="http://schemas.microsoft.com/office/drawing/2014/main" id="{198A919B-FD19-AF00-5DC8-208E759EBFB7}"/>
                </a:ext>
              </a:extLst>
            </p:cNvPr>
            <p:cNvSpPr/>
            <p:nvPr/>
          </p:nvSpPr>
          <p:spPr>
            <a:xfrm>
              <a:off x="1945239" y="3149999"/>
              <a:ext cx="405935" cy="2243449"/>
            </a:xfrm>
            <a:prstGeom prst="rect">
              <a:avLst/>
            </a:prstGeom>
            <a:solidFill>
              <a:schemeClr val="accent3"/>
            </a:solidFill>
            <a:ln>
              <a:noFill/>
            </a:ln>
          </p:spPr>
          <p:txBody>
            <a:bodyPr spcFirstLastPara="1" vert="vert270"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nl-NL" sz="1333" err="1">
                  <a:solidFill>
                    <a:schemeClr val="dk1"/>
                  </a:solidFill>
                  <a:latin typeface="Karla"/>
                </a:rPr>
                <a:t>Trace</a:t>
              </a:r>
              <a:endParaRPr sz="1333">
                <a:solidFill>
                  <a:schemeClr val="dk1"/>
                </a:solidFill>
                <a:latin typeface="Karla"/>
              </a:endParaRPr>
            </a:p>
          </p:txBody>
        </p:sp>
        <p:sp>
          <p:nvSpPr>
            <p:cNvPr id="49" name="Google Shape;282;p32">
              <a:extLst>
                <a:ext uri="{FF2B5EF4-FFF2-40B4-BE49-F238E27FC236}">
                  <a16:creationId xmlns:a16="http://schemas.microsoft.com/office/drawing/2014/main" id="{873E12C5-21F4-FC7A-3617-22BD402CDC99}"/>
                </a:ext>
              </a:extLst>
            </p:cNvPr>
            <p:cNvSpPr/>
            <p:nvPr/>
          </p:nvSpPr>
          <p:spPr>
            <a:xfrm rot="5400000">
              <a:off x="5983350" y="-267739"/>
              <a:ext cx="311600" cy="7147076"/>
            </a:xfrm>
            <a:prstGeom prst="rect">
              <a:avLst/>
            </a:prstGeom>
            <a:solidFill>
              <a:schemeClr val="accent2"/>
            </a:solidFill>
            <a:ln>
              <a:noFill/>
            </a:ln>
          </p:spPr>
          <p:txBody>
            <a:bodyPr spcFirstLastPara="1" vert="vert270"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nl-NL" sz="1067" dirty="0">
                  <a:solidFill>
                    <a:schemeClr val="dk1"/>
                  </a:solidFill>
                  <a:latin typeface="Karla"/>
                </a:rPr>
                <a:t>Span ( user action ) – root span</a:t>
              </a:r>
              <a:endParaRPr sz="1067" dirty="0">
                <a:solidFill>
                  <a:schemeClr val="dk1"/>
                </a:solidFill>
                <a:latin typeface="Karla"/>
              </a:endParaRPr>
            </a:p>
          </p:txBody>
        </p:sp>
        <p:sp>
          <p:nvSpPr>
            <p:cNvPr id="50" name="Google Shape;282;p32">
              <a:extLst>
                <a:ext uri="{FF2B5EF4-FFF2-40B4-BE49-F238E27FC236}">
                  <a16:creationId xmlns:a16="http://schemas.microsoft.com/office/drawing/2014/main" id="{829C4EC9-A151-CFF1-0C7A-509188E8FBA9}"/>
                </a:ext>
              </a:extLst>
            </p:cNvPr>
            <p:cNvSpPr/>
            <p:nvPr/>
          </p:nvSpPr>
          <p:spPr>
            <a:xfrm rot="5400000">
              <a:off x="5983617" y="418158"/>
              <a:ext cx="311600" cy="6741209"/>
            </a:xfrm>
            <a:prstGeom prst="rect">
              <a:avLst/>
            </a:prstGeom>
            <a:solidFill>
              <a:srgbClr val="B5CFDB"/>
            </a:solidFill>
            <a:ln>
              <a:noFill/>
            </a:ln>
          </p:spPr>
          <p:txBody>
            <a:bodyPr spcFirstLastPara="1" vert="vert270"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nl-NL" sz="1067">
                  <a:solidFill>
                    <a:schemeClr val="dk1"/>
                  </a:solidFill>
                  <a:latin typeface="Karla"/>
                </a:rPr>
                <a:t>Span ( front end )</a:t>
              </a:r>
              <a:endParaRPr sz="1067">
                <a:solidFill>
                  <a:schemeClr val="dk1"/>
                </a:solidFill>
                <a:latin typeface="Karla"/>
              </a:endParaRPr>
            </a:p>
          </p:txBody>
        </p:sp>
        <p:sp>
          <p:nvSpPr>
            <p:cNvPr id="51" name="Google Shape;282;p32">
              <a:extLst>
                <a:ext uri="{FF2B5EF4-FFF2-40B4-BE49-F238E27FC236}">
                  <a16:creationId xmlns:a16="http://schemas.microsoft.com/office/drawing/2014/main" id="{23D00E6F-4B7D-00E8-93A7-EEB83C52DCFE}"/>
                </a:ext>
              </a:extLst>
            </p:cNvPr>
            <p:cNvSpPr/>
            <p:nvPr/>
          </p:nvSpPr>
          <p:spPr>
            <a:xfrm rot="5400000">
              <a:off x="6168064" y="1198981"/>
              <a:ext cx="311600" cy="6145487"/>
            </a:xfrm>
            <a:prstGeom prst="rect">
              <a:avLst/>
            </a:prstGeom>
            <a:solidFill>
              <a:srgbClr val="F8E7D6"/>
            </a:solidFill>
            <a:ln>
              <a:noFill/>
            </a:ln>
          </p:spPr>
          <p:txBody>
            <a:bodyPr spcFirstLastPara="1" vert="vert270"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nl-NL" sz="1067">
                  <a:solidFill>
                    <a:schemeClr val="dk1"/>
                  </a:solidFill>
                  <a:latin typeface="Karla"/>
                </a:rPr>
                <a:t>Span ( API A )</a:t>
              </a:r>
              <a:endParaRPr sz="1067">
                <a:solidFill>
                  <a:schemeClr val="dk1"/>
                </a:solidFill>
                <a:latin typeface="Karla"/>
              </a:endParaRPr>
            </a:p>
          </p:txBody>
        </p:sp>
        <p:sp>
          <p:nvSpPr>
            <p:cNvPr id="52" name="Google Shape;282;p32">
              <a:extLst>
                <a:ext uri="{FF2B5EF4-FFF2-40B4-BE49-F238E27FC236}">
                  <a16:creationId xmlns:a16="http://schemas.microsoft.com/office/drawing/2014/main" id="{8AA8E92A-7396-0852-15F9-CD84FCBC48F0}"/>
                </a:ext>
              </a:extLst>
            </p:cNvPr>
            <p:cNvSpPr/>
            <p:nvPr/>
          </p:nvSpPr>
          <p:spPr>
            <a:xfrm rot="5400000">
              <a:off x="6353477" y="2075282"/>
              <a:ext cx="311600" cy="5358811"/>
            </a:xfrm>
            <a:prstGeom prst="rect">
              <a:avLst/>
            </a:prstGeom>
            <a:solidFill>
              <a:srgbClr val="B4C489"/>
            </a:solidFill>
            <a:ln>
              <a:noFill/>
            </a:ln>
          </p:spPr>
          <p:txBody>
            <a:bodyPr spcFirstLastPara="1" vert="vert270"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nl-NL" sz="1067">
                  <a:solidFill>
                    <a:schemeClr val="dk1"/>
                  </a:solidFill>
                  <a:latin typeface="Karla"/>
                </a:rPr>
                <a:t>Span ( user API B )</a:t>
              </a:r>
              <a:endParaRPr sz="1067">
                <a:solidFill>
                  <a:schemeClr val="dk1"/>
                </a:solidFill>
                <a:latin typeface="Karla"/>
              </a:endParaRPr>
            </a:p>
          </p:txBody>
        </p:sp>
        <p:sp>
          <p:nvSpPr>
            <p:cNvPr id="53" name="Google Shape;282;p32">
              <a:extLst>
                <a:ext uri="{FF2B5EF4-FFF2-40B4-BE49-F238E27FC236}">
                  <a16:creationId xmlns:a16="http://schemas.microsoft.com/office/drawing/2014/main" id="{C48B5128-92D4-CEF1-E86A-08F45A997D7C}"/>
                </a:ext>
              </a:extLst>
            </p:cNvPr>
            <p:cNvSpPr/>
            <p:nvPr/>
          </p:nvSpPr>
          <p:spPr>
            <a:xfrm rot="5400000">
              <a:off x="5661814" y="4230599"/>
              <a:ext cx="311600" cy="2014096"/>
            </a:xfrm>
            <a:prstGeom prst="rect">
              <a:avLst/>
            </a:prstGeom>
            <a:solidFill>
              <a:srgbClr val="AEE5C1"/>
            </a:solidFill>
            <a:ln>
              <a:noFill/>
            </a:ln>
          </p:spPr>
          <p:txBody>
            <a:bodyPr spcFirstLastPara="1" vert="vert270"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nl-NL" sz="1067">
                  <a:solidFill>
                    <a:schemeClr val="dk1"/>
                  </a:solidFill>
                  <a:latin typeface="Karla"/>
                </a:rPr>
                <a:t>Span ( Database )</a:t>
              </a:r>
              <a:endParaRPr sz="1067">
                <a:solidFill>
                  <a:schemeClr val="dk1"/>
                </a:solidFill>
                <a:latin typeface="Karla"/>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3"/>
          <p:cNvPicPr preferRelativeResize="0"/>
          <p:nvPr/>
        </p:nvPicPr>
        <p:blipFill rotWithShape="1">
          <a:blip r:embed="rId3">
            <a:alphaModFix/>
          </a:blip>
          <a:srcRect l="33980"/>
          <a:stretch/>
        </p:blipFill>
        <p:spPr>
          <a:xfrm>
            <a:off x="5801980" y="665345"/>
            <a:ext cx="6883465" cy="6964664"/>
          </a:xfrm>
          <a:custGeom>
            <a:avLst/>
            <a:gdLst/>
            <a:ahLst/>
            <a:cxnLst/>
            <a:rect l="l" t="t" r="r" b="b"/>
            <a:pathLst>
              <a:path w="20675" h="21114" extrusionOk="0">
                <a:moveTo>
                  <a:pt x="12541" y="2"/>
                </a:moveTo>
                <a:cubicBezTo>
                  <a:pt x="11005" y="50"/>
                  <a:pt x="9210" y="907"/>
                  <a:pt x="6517" y="2189"/>
                </a:cubicBezTo>
                <a:cubicBezTo>
                  <a:pt x="2926" y="3898"/>
                  <a:pt x="927" y="4853"/>
                  <a:pt x="232" y="6805"/>
                </a:cubicBezTo>
                <a:cubicBezTo>
                  <a:pt x="-463" y="8757"/>
                  <a:pt x="468" y="10793"/>
                  <a:pt x="2143" y="14457"/>
                </a:cubicBezTo>
                <a:cubicBezTo>
                  <a:pt x="3819" y="18120"/>
                  <a:pt x="4751" y="20166"/>
                  <a:pt x="6662" y="20876"/>
                </a:cubicBezTo>
                <a:cubicBezTo>
                  <a:pt x="8573" y="21586"/>
                  <a:pt x="10566" y="20642"/>
                  <a:pt x="14157" y="18932"/>
                </a:cubicBezTo>
                <a:cubicBezTo>
                  <a:pt x="17747" y="17221"/>
                  <a:pt x="19747" y="16267"/>
                  <a:pt x="20442" y="14315"/>
                </a:cubicBezTo>
                <a:cubicBezTo>
                  <a:pt x="21137" y="12364"/>
                  <a:pt x="20207" y="10327"/>
                  <a:pt x="18531" y="6664"/>
                </a:cubicBezTo>
                <a:cubicBezTo>
                  <a:pt x="16854" y="3000"/>
                  <a:pt x="15923" y="949"/>
                  <a:pt x="14012" y="239"/>
                </a:cubicBezTo>
                <a:cubicBezTo>
                  <a:pt x="13535" y="62"/>
                  <a:pt x="13053" y="-14"/>
                  <a:pt x="12541" y="2"/>
                </a:cubicBezTo>
                <a:close/>
              </a:path>
            </a:pathLst>
          </a:custGeom>
          <a:noFill/>
          <a:ln>
            <a:noFill/>
          </a:ln>
        </p:spPr>
      </p:pic>
      <p:sp>
        <p:nvSpPr>
          <p:cNvPr id="149" name="Google Shape;149;p23"/>
          <p:cNvSpPr txBox="1">
            <a:spLocks noGrp="1"/>
          </p:cNvSpPr>
          <p:nvPr>
            <p:ph type="title"/>
          </p:nvPr>
        </p:nvSpPr>
        <p:spPr>
          <a:xfrm>
            <a:off x="1354167" y="1658184"/>
            <a:ext cx="5652400" cy="6492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2600" dirty="0"/>
              <a:t>What is </a:t>
            </a:r>
            <a:r>
              <a:rPr lang="en" sz="2600" dirty="0" err="1"/>
              <a:t>OpenTelemetry</a:t>
            </a:r>
            <a:r>
              <a:rPr lang="en" sz="2600" dirty="0"/>
              <a:t>?</a:t>
            </a:r>
            <a:endParaRPr lang="nl-NL" sz="2600" dirty="0"/>
          </a:p>
        </p:txBody>
      </p:sp>
      <p:sp>
        <p:nvSpPr>
          <p:cNvPr id="150" name="Google Shape;150;p23"/>
          <p:cNvSpPr txBox="1">
            <a:spLocks noGrp="1"/>
          </p:cNvSpPr>
          <p:nvPr>
            <p:ph type="body" idx="1"/>
          </p:nvPr>
        </p:nvSpPr>
        <p:spPr>
          <a:xfrm>
            <a:off x="1354388" y="2487009"/>
            <a:ext cx="6883464" cy="27128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35255" indent="0">
              <a:buNone/>
            </a:pPr>
            <a:r>
              <a:rPr lang="en-GB" sz="2000" dirty="0" err="1"/>
              <a:t>OpenTelemetry</a:t>
            </a:r>
            <a:r>
              <a:rPr lang="en-GB" sz="2000" dirty="0"/>
              <a:t> is a set of APIs, SDKs, tooling and integrations that are designed for the creation and transporting telemetry data such as traces, metrics, and logs.</a:t>
            </a:r>
          </a:p>
          <a:p>
            <a:pPr marL="135255" indent="0">
              <a:buNone/>
            </a:pPr>
            <a:endParaRPr lang="en-GB" sz="2000" dirty="0"/>
          </a:p>
          <a:p>
            <a:pPr marL="135255" indent="0">
              <a:buNone/>
            </a:pPr>
            <a:r>
              <a:rPr lang="en-GB" sz="2000" dirty="0">
                <a:hlinkClick r:id="rId4"/>
              </a:rPr>
              <a:t>OpenTelemetry.io</a:t>
            </a:r>
            <a:endParaRPr lang="en-GB" sz="2000" dirty="0"/>
          </a:p>
        </p:txBody>
      </p:sp>
    </p:spTree>
    <p:extLst>
      <p:ext uri="{BB962C8B-B14F-4D97-AF65-F5344CB8AC3E}">
        <p14:creationId xmlns:p14="http://schemas.microsoft.com/office/powerpoint/2010/main" val="2607041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3"/>
          <p:cNvPicPr preferRelativeResize="0"/>
          <p:nvPr/>
        </p:nvPicPr>
        <p:blipFill rotWithShape="1">
          <a:blip r:embed="rId3">
            <a:alphaModFix/>
          </a:blip>
          <a:srcRect l="33980"/>
          <a:stretch/>
        </p:blipFill>
        <p:spPr>
          <a:xfrm>
            <a:off x="5801980" y="665345"/>
            <a:ext cx="6883465" cy="6964664"/>
          </a:xfrm>
          <a:custGeom>
            <a:avLst/>
            <a:gdLst/>
            <a:ahLst/>
            <a:cxnLst/>
            <a:rect l="l" t="t" r="r" b="b"/>
            <a:pathLst>
              <a:path w="20675" h="21114" extrusionOk="0">
                <a:moveTo>
                  <a:pt x="12541" y="2"/>
                </a:moveTo>
                <a:cubicBezTo>
                  <a:pt x="11005" y="50"/>
                  <a:pt x="9210" y="907"/>
                  <a:pt x="6517" y="2189"/>
                </a:cubicBezTo>
                <a:cubicBezTo>
                  <a:pt x="2926" y="3898"/>
                  <a:pt x="927" y="4853"/>
                  <a:pt x="232" y="6805"/>
                </a:cubicBezTo>
                <a:cubicBezTo>
                  <a:pt x="-463" y="8757"/>
                  <a:pt x="468" y="10793"/>
                  <a:pt x="2143" y="14457"/>
                </a:cubicBezTo>
                <a:cubicBezTo>
                  <a:pt x="3819" y="18120"/>
                  <a:pt x="4751" y="20166"/>
                  <a:pt x="6662" y="20876"/>
                </a:cubicBezTo>
                <a:cubicBezTo>
                  <a:pt x="8573" y="21586"/>
                  <a:pt x="10566" y="20642"/>
                  <a:pt x="14157" y="18932"/>
                </a:cubicBezTo>
                <a:cubicBezTo>
                  <a:pt x="17747" y="17221"/>
                  <a:pt x="19747" y="16267"/>
                  <a:pt x="20442" y="14315"/>
                </a:cubicBezTo>
                <a:cubicBezTo>
                  <a:pt x="21137" y="12364"/>
                  <a:pt x="20207" y="10327"/>
                  <a:pt x="18531" y="6664"/>
                </a:cubicBezTo>
                <a:cubicBezTo>
                  <a:pt x="16854" y="3000"/>
                  <a:pt x="15923" y="949"/>
                  <a:pt x="14012" y="239"/>
                </a:cubicBezTo>
                <a:cubicBezTo>
                  <a:pt x="13535" y="62"/>
                  <a:pt x="13053" y="-14"/>
                  <a:pt x="12541" y="2"/>
                </a:cubicBezTo>
                <a:close/>
              </a:path>
            </a:pathLst>
          </a:custGeom>
          <a:noFill/>
          <a:ln>
            <a:noFill/>
          </a:ln>
        </p:spPr>
      </p:pic>
      <p:sp>
        <p:nvSpPr>
          <p:cNvPr id="149" name="Google Shape;149;p23"/>
          <p:cNvSpPr txBox="1">
            <a:spLocks noGrp="1"/>
          </p:cNvSpPr>
          <p:nvPr>
            <p:ph type="title"/>
          </p:nvPr>
        </p:nvSpPr>
        <p:spPr>
          <a:xfrm>
            <a:off x="1354166" y="1658184"/>
            <a:ext cx="7630807" cy="6492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2600" dirty="0"/>
              <a:t>What is it ‘</a:t>
            </a:r>
            <a:r>
              <a:rPr lang="en" sz="2600" dirty="0" err="1"/>
              <a:t>OpenTelemetry</a:t>
            </a:r>
            <a:r>
              <a:rPr lang="en" sz="2600" dirty="0"/>
              <a:t>’ not</a:t>
            </a:r>
            <a:endParaRPr lang="nl-NL" sz="2600"/>
          </a:p>
        </p:txBody>
      </p:sp>
      <p:sp>
        <p:nvSpPr>
          <p:cNvPr id="150" name="Google Shape;150;p23"/>
          <p:cNvSpPr txBox="1">
            <a:spLocks noGrp="1"/>
          </p:cNvSpPr>
          <p:nvPr>
            <p:ph type="body" idx="1"/>
          </p:nvPr>
        </p:nvSpPr>
        <p:spPr>
          <a:xfrm>
            <a:off x="1354388" y="2487009"/>
            <a:ext cx="6883464" cy="27128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35255" indent="0">
              <a:buNone/>
            </a:pPr>
            <a:r>
              <a:rPr lang="en-GB" sz="2000" dirty="0"/>
              <a:t>It is not a data store</a:t>
            </a:r>
          </a:p>
          <a:p>
            <a:pPr marL="135255" indent="0">
              <a:buNone/>
            </a:pPr>
            <a:r>
              <a:rPr lang="en-GB" sz="2000" dirty="0"/>
              <a:t>It is not a visualisation tool</a:t>
            </a:r>
          </a:p>
          <a:p>
            <a:pPr marL="135255" indent="0">
              <a:buNone/>
            </a:pPr>
            <a:r>
              <a:rPr lang="en-GB" sz="2000" dirty="0"/>
              <a:t>It is not a data analytics or management environment</a:t>
            </a:r>
          </a:p>
          <a:p>
            <a:pPr marL="135255" indent="0">
              <a:buNone/>
            </a:pPr>
            <a:endParaRPr lang="en-GB" sz="2000" dirty="0"/>
          </a:p>
        </p:txBody>
      </p:sp>
    </p:spTree>
    <p:extLst>
      <p:ext uri="{BB962C8B-B14F-4D97-AF65-F5344CB8AC3E}">
        <p14:creationId xmlns:p14="http://schemas.microsoft.com/office/powerpoint/2010/main" val="3493445319"/>
      </p:ext>
    </p:extLst>
  </p:cSld>
  <p:clrMapOvr>
    <a:masterClrMapping/>
  </p:clrMapOvr>
</p:sld>
</file>

<file path=ppt/theme/theme1.xml><?xml version="1.0" encoding="utf-8"?>
<a:theme xmlns:a="http://schemas.openxmlformats.org/drawingml/2006/main" name="Conception personnalisée">
  <a:themeElements>
    <a:clrScheme name="DevDay2024">
      <a:dk1>
        <a:srgbClr val="12092C"/>
      </a:dk1>
      <a:lt1>
        <a:srgbClr val="FEF8EA"/>
      </a:lt1>
      <a:dk2>
        <a:srgbClr val="12092C"/>
      </a:dk2>
      <a:lt2>
        <a:srgbClr val="9CD7D5"/>
      </a:lt2>
      <a:accent1>
        <a:srgbClr val="F9F286"/>
      </a:accent1>
      <a:accent2>
        <a:srgbClr val="FFEA2E"/>
      </a:accent2>
      <a:accent3>
        <a:srgbClr val="F4B318"/>
      </a:accent3>
      <a:accent4>
        <a:srgbClr val="EA4523"/>
      </a:accent4>
      <a:accent5>
        <a:srgbClr val="EB2480"/>
      </a:accent5>
      <a:accent6>
        <a:srgbClr val="FD4FAA"/>
      </a:accent6>
      <a:hlink>
        <a:srgbClr val="30B7E4"/>
      </a:hlink>
      <a:folHlink>
        <a:srgbClr val="0784C2"/>
      </a:folHlink>
    </a:clrScheme>
    <a:fontScheme name="Office">
      <a:majorFont>
        <a:latin typeface="Aptos Display" panose="02110004020202020204"/>
        <a:ea typeface=""/>
        <a:cs typeface=""/>
      </a:majorFont>
      <a:minorFont>
        <a:latin typeface="Aptos" panose="021100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2.xml><?xml version="1.0" encoding="utf-8"?>
<a:theme xmlns:a="http://schemas.openxmlformats.org/drawingml/2006/main" name="Thème Office">
  <a:themeElements>
    <a:clrScheme name="DevDay2024">
      <a:dk1>
        <a:srgbClr val="12092C"/>
      </a:dk1>
      <a:lt1>
        <a:srgbClr val="FEF8EA"/>
      </a:lt1>
      <a:dk2>
        <a:srgbClr val="12092C"/>
      </a:dk2>
      <a:lt2>
        <a:srgbClr val="9CD7D5"/>
      </a:lt2>
      <a:accent1>
        <a:srgbClr val="F9F286"/>
      </a:accent1>
      <a:accent2>
        <a:srgbClr val="FFEA2E"/>
      </a:accent2>
      <a:accent3>
        <a:srgbClr val="F4B318"/>
      </a:accent3>
      <a:accent4>
        <a:srgbClr val="EA4523"/>
      </a:accent4>
      <a:accent5>
        <a:srgbClr val="EB2480"/>
      </a:accent5>
      <a:accent6>
        <a:srgbClr val="FD4FAA"/>
      </a:accent6>
      <a:hlink>
        <a:srgbClr val="30B7E4"/>
      </a:hlink>
      <a:folHlink>
        <a:srgbClr val="0784C2"/>
      </a:folHlink>
    </a:clrScheme>
    <a:fontScheme name="Office">
      <a:majorFont>
        <a:latin typeface="Aptos Display" panose="02110004020202020204"/>
        <a:ea typeface=""/>
        <a:cs typeface=""/>
      </a:majorFont>
      <a:minorFont>
        <a:latin typeface="Aptos" panose="021100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3.xml><?xml version="1.0" encoding="utf-8"?>
<a:theme xmlns:a="http://schemas.openxmlformats.org/drawingml/2006/main" name="Thème Office">
  <a:themeElements>
    <a:clrScheme name="DevDay2024">
      <a:dk1>
        <a:srgbClr val="12092C"/>
      </a:dk1>
      <a:lt1>
        <a:srgbClr val="FEF8EA"/>
      </a:lt1>
      <a:dk2>
        <a:srgbClr val="12092C"/>
      </a:dk2>
      <a:lt2>
        <a:srgbClr val="9CD7D5"/>
      </a:lt2>
      <a:accent1>
        <a:srgbClr val="F9F286"/>
      </a:accent1>
      <a:accent2>
        <a:srgbClr val="FFEA2E"/>
      </a:accent2>
      <a:accent3>
        <a:srgbClr val="F4B318"/>
      </a:accent3>
      <a:accent4>
        <a:srgbClr val="EA4523"/>
      </a:accent4>
      <a:accent5>
        <a:srgbClr val="EB2480"/>
      </a:accent5>
      <a:accent6>
        <a:srgbClr val="FD4FAA"/>
      </a:accent6>
      <a:hlink>
        <a:srgbClr val="30B7E4"/>
      </a:hlink>
      <a:folHlink>
        <a:srgbClr val="0784C2"/>
      </a:folHlink>
    </a:clrScheme>
    <a:fontScheme name="Office">
      <a:majorFont>
        <a:latin typeface="Aptos Display" panose="02110004020202020204"/>
        <a:ea typeface=""/>
        <a:cs typeface=""/>
      </a:majorFont>
      <a:minorFont>
        <a:latin typeface="Aptos" panose="021100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4.xml><?xml version="1.0" encoding="utf-8"?>
<a:theme xmlns:a="http://schemas.openxmlformats.org/drawingml/2006/main" name="Thème Office">
  <a:themeElements>
    <a:clrScheme name="DevDay2024">
      <a:dk1>
        <a:srgbClr val="12092C"/>
      </a:dk1>
      <a:lt1>
        <a:srgbClr val="FEF8EA"/>
      </a:lt1>
      <a:dk2>
        <a:srgbClr val="12092C"/>
      </a:dk2>
      <a:lt2>
        <a:srgbClr val="9CD7D5"/>
      </a:lt2>
      <a:accent1>
        <a:srgbClr val="F9F286"/>
      </a:accent1>
      <a:accent2>
        <a:srgbClr val="FFEA2E"/>
      </a:accent2>
      <a:accent3>
        <a:srgbClr val="F4B318"/>
      </a:accent3>
      <a:accent4>
        <a:srgbClr val="EA4523"/>
      </a:accent4>
      <a:accent5>
        <a:srgbClr val="EB2480"/>
      </a:accent5>
      <a:accent6>
        <a:srgbClr val="FD4FAA"/>
      </a:accent6>
      <a:hlink>
        <a:srgbClr val="30B7E4"/>
      </a:hlink>
      <a:folHlink>
        <a:srgbClr val="0784C2"/>
      </a:folHlink>
    </a:clrScheme>
    <a:fontScheme name="Office">
      <a:majorFont>
        <a:latin typeface="Aptos Display" panose="02110004020202020204"/>
        <a:ea typeface=""/>
        <a:cs typeface=""/>
      </a:majorFont>
      <a:minorFont>
        <a:latin typeface="Aptos" panose="021100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5.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TotalTime>
  <Words>753</Words>
  <Application>Microsoft Macintosh PowerPoint</Application>
  <PresentationFormat>Widescreen</PresentationFormat>
  <Paragraphs>127</Paragraphs>
  <Slides>19</Slides>
  <Notes>12</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19</vt:i4>
      </vt:variant>
    </vt:vector>
  </HeadingPairs>
  <TitlesOfParts>
    <vt:vector size="32" baseType="lpstr">
      <vt:lpstr>Aharoni</vt:lpstr>
      <vt:lpstr>Aptos</vt:lpstr>
      <vt:lpstr>Aptos Display</vt:lpstr>
      <vt:lpstr>Arial</vt:lpstr>
      <vt:lpstr>Calibri</vt:lpstr>
      <vt:lpstr>Encode Sans Semi Condensed</vt:lpstr>
      <vt:lpstr>Karla</vt:lpstr>
      <vt:lpstr>Symbol</vt:lpstr>
      <vt:lpstr>Wingdings</vt:lpstr>
      <vt:lpstr>Conception personnalisée</vt:lpstr>
      <vt:lpstr>Thème Office</vt:lpstr>
      <vt:lpstr>Thème Office</vt:lpstr>
      <vt:lpstr>Thème Office</vt:lpstr>
      <vt:lpstr>PowerPoint Presentation</vt:lpstr>
      <vt:lpstr>PowerPoint Presentation</vt:lpstr>
      <vt:lpstr>Harnessing the Power of OpenTelemetry </vt:lpstr>
      <vt:lpstr>Hello!</vt:lpstr>
      <vt:lpstr>Observability parts and benefits</vt:lpstr>
      <vt:lpstr>How does it work?</vt:lpstr>
      <vt:lpstr>End-to-end request overview</vt:lpstr>
      <vt:lpstr>What is OpenTelemetry?</vt:lpstr>
      <vt:lpstr>What is it ‘OpenTelemetry’ not</vt:lpstr>
      <vt:lpstr>OpenTelemetry  Instrumenting</vt:lpstr>
      <vt:lpstr>OpenTelemetry  Infrastructure</vt:lpstr>
      <vt:lpstr>What is .NET Aspire?</vt:lpstr>
      <vt:lpstr>.NET Aspire  terminology</vt:lpstr>
      <vt:lpstr>.NET Aspire  setup</vt:lpstr>
      <vt:lpstr>DEMO</vt:lpstr>
      <vt:lpstr>OpenTelemetry  Collector</vt:lpstr>
      <vt:lpstr>OpenTelemetry Collector</vt:lpstr>
      <vt:lpstr>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Christophe PEUGNET - EBLM</dc:creator>
  <dc:description/>
  <cp:lastModifiedBy>Glenn Versweyveld</cp:lastModifiedBy>
  <cp:revision>38</cp:revision>
  <dcterms:created xsi:type="dcterms:W3CDTF">2024-10-16T16:22:09Z</dcterms:created>
  <dcterms:modified xsi:type="dcterms:W3CDTF">2024-11-03T16:27:21Z</dcterms:modified>
  <dc:language>nl-BE</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6</vt:i4>
  </property>
</Properties>
</file>